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
  </p:notesMasterIdLst>
  <p:sldIdLst>
    <p:sldId id="256" r:id="rId3"/>
  </p:sldIdLst>
  <p:sldSz cx="43891200" cy="32918400"/>
  <p:notesSz cx="20104100" cy="15087600"/>
  <p:defaultTextStyle>
    <a:defPPr>
      <a:defRPr lang="en-US"/>
    </a:defPPr>
    <a:lvl1pPr marL="0" algn="l" defTabSz="997885" rtl="0" eaLnBrk="1" latinLnBrk="0" hangingPunct="1">
      <a:defRPr sz="3900" kern="1200">
        <a:solidFill>
          <a:schemeClr val="tx1"/>
        </a:solidFill>
        <a:latin typeface="+mn-lt"/>
        <a:ea typeface="+mn-ea"/>
        <a:cs typeface="+mn-cs"/>
      </a:defRPr>
    </a:lvl1pPr>
    <a:lvl2pPr marL="997885" algn="l" defTabSz="997885" rtl="0" eaLnBrk="1" latinLnBrk="0" hangingPunct="1">
      <a:defRPr sz="3900" kern="1200">
        <a:solidFill>
          <a:schemeClr val="tx1"/>
        </a:solidFill>
        <a:latin typeface="+mn-lt"/>
        <a:ea typeface="+mn-ea"/>
        <a:cs typeface="+mn-cs"/>
      </a:defRPr>
    </a:lvl2pPr>
    <a:lvl3pPr marL="1995769" algn="l" defTabSz="997885" rtl="0" eaLnBrk="1" latinLnBrk="0" hangingPunct="1">
      <a:defRPr sz="3900" kern="1200">
        <a:solidFill>
          <a:schemeClr val="tx1"/>
        </a:solidFill>
        <a:latin typeface="+mn-lt"/>
        <a:ea typeface="+mn-ea"/>
        <a:cs typeface="+mn-cs"/>
      </a:defRPr>
    </a:lvl3pPr>
    <a:lvl4pPr marL="2993654" algn="l" defTabSz="997885" rtl="0" eaLnBrk="1" latinLnBrk="0" hangingPunct="1">
      <a:defRPr sz="3900" kern="1200">
        <a:solidFill>
          <a:schemeClr val="tx1"/>
        </a:solidFill>
        <a:latin typeface="+mn-lt"/>
        <a:ea typeface="+mn-ea"/>
        <a:cs typeface="+mn-cs"/>
      </a:defRPr>
    </a:lvl4pPr>
    <a:lvl5pPr marL="3991539" algn="l" defTabSz="997885" rtl="0" eaLnBrk="1" latinLnBrk="0" hangingPunct="1">
      <a:defRPr sz="3900" kern="1200">
        <a:solidFill>
          <a:schemeClr val="tx1"/>
        </a:solidFill>
        <a:latin typeface="+mn-lt"/>
        <a:ea typeface="+mn-ea"/>
        <a:cs typeface="+mn-cs"/>
      </a:defRPr>
    </a:lvl5pPr>
    <a:lvl6pPr marL="4989424" algn="l" defTabSz="997885" rtl="0" eaLnBrk="1" latinLnBrk="0" hangingPunct="1">
      <a:defRPr sz="3900" kern="1200">
        <a:solidFill>
          <a:schemeClr val="tx1"/>
        </a:solidFill>
        <a:latin typeface="+mn-lt"/>
        <a:ea typeface="+mn-ea"/>
        <a:cs typeface="+mn-cs"/>
      </a:defRPr>
    </a:lvl6pPr>
    <a:lvl7pPr marL="5987308" algn="l" defTabSz="997885" rtl="0" eaLnBrk="1" latinLnBrk="0" hangingPunct="1">
      <a:defRPr sz="3900" kern="1200">
        <a:solidFill>
          <a:schemeClr val="tx1"/>
        </a:solidFill>
        <a:latin typeface="+mn-lt"/>
        <a:ea typeface="+mn-ea"/>
        <a:cs typeface="+mn-cs"/>
      </a:defRPr>
    </a:lvl7pPr>
    <a:lvl8pPr marL="6985193" algn="l" defTabSz="997885" rtl="0" eaLnBrk="1" latinLnBrk="0" hangingPunct="1">
      <a:defRPr sz="3900" kern="1200">
        <a:solidFill>
          <a:schemeClr val="tx1"/>
        </a:solidFill>
        <a:latin typeface="+mn-lt"/>
        <a:ea typeface="+mn-ea"/>
        <a:cs typeface="+mn-cs"/>
      </a:defRPr>
    </a:lvl8pPr>
    <a:lvl9pPr marL="7983078" algn="l" defTabSz="997885" rtl="0" eaLnBrk="1" latinLnBrk="0" hangingPunct="1">
      <a:defRPr sz="3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34">
          <p15:clr>
            <a:srgbClr val="A4A3A4"/>
          </p15:clr>
        </p15:guide>
        <p15:guide id="2" pos="276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3E"/>
    <a:srgbClr val="BD003A"/>
    <a:srgbClr val="4C566C"/>
    <a:srgbClr val="414042"/>
    <a:srgbClr val="B80012"/>
    <a:srgbClr val="666666"/>
    <a:srgbClr val="777877"/>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781A6C-135C-4872-99E7-63C137D822F2}" v="95" dt="2019-04-05T16:05:22.1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p:cViewPr>
        <p:scale>
          <a:sx n="30" d="100"/>
          <a:sy n="30" d="100"/>
        </p:scale>
        <p:origin x="12" y="-2178"/>
      </p:cViewPr>
      <p:guideLst>
        <p:guide orient="horz" pos="20734"/>
        <p:guide pos="276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    <Relationship Id="rId" Type="http://schemas.openxmlformats.org/officeDocument/2006/relationships/customXml" Target="../customXml/item1.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yn Gumpper" userId="6742d07c0c742dc5" providerId="LiveId" clId="{FE781A6C-135C-4872-99E7-63C137D822F2}"/>
    <pc:docChg chg="undo redo custSel modSld">
      <pc:chgData name="Kristyn Gumpper" userId="6742d07c0c742dc5" providerId="LiveId" clId="{FE781A6C-135C-4872-99E7-63C137D822F2}" dt="2019-04-05T16:05:53.950" v="5469" actId="208"/>
      <pc:docMkLst>
        <pc:docMk/>
      </pc:docMkLst>
      <pc:sldChg chg="addSp delSp modSp">
        <pc:chgData name="Kristyn Gumpper" userId="6742d07c0c742dc5" providerId="LiveId" clId="{FE781A6C-135C-4872-99E7-63C137D822F2}" dt="2019-04-05T16:05:53.950" v="5469" actId="208"/>
        <pc:sldMkLst>
          <pc:docMk/>
          <pc:sldMk cId="0" sldId="256"/>
        </pc:sldMkLst>
        <pc:spChg chg="mod">
          <ac:chgData name="Kristyn Gumpper" userId="6742d07c0c742dc5" providerId="LiveId" clId="{FE781A6C-135C-4872-99E7-63C137D822F2}" dt="2019-04-04T00:44:44.780" v="2217" actId="20577"/>
          <ac:spMkLst>
            <pc:docMk/>
            <pc:sldMk cId="0" sldId="256"/>
            <ac:spMk id="2" creationId="{00000000-0000-0000-0000-000000000000}"/>
          </ac:spMkLst>
        </pc:spChg>
        <pc:spChg chg="mod">
          <ac:chgData name="Kristyn Gumpper" userId="6742d07c0c742dc5" providerId="LiveId" clId="{FE781A6C-135C-4872-99E7-63C137D822F2}" dt="2019-04-05T15:29:03.997" v="4148" actId="1076"/>
          <ac:spMkLst>
            <pc:docMk/>
            <pc:sldMk cId="0" sldId="256"/>
            <ac:spMk id="3" creationId="{00000000-0000-0000-0000-000000000000}"/>
          </ac:spMkLst>
        </pc:spChg>
        <pc:spChg chg="mod">
          <ac:chgData name="Kristyn Gumpper" userId="6742d07c0c742dc5" providerId="LiveId" clId="{FE781A6C-135C-4872-99E7-63C137D822F2}" dt="2019-04-05T15:29:08.012" v="4149" actId="1076"/>
          <ac:spMkLst>
            <pc:docMk/>
            <pc:sldMk cId="0" sldId="256"/>
            <ac:spMk id="4" creationId="{00000000-0000-0000-0000-000000000000}"/>
          </ac:spMkLst>
        </pc:spChg>
        <pc:spChg chg="del">
          <ac:chgData name="Kristyn Gumpper" userId="6742d07c0c742dc5" providerId="LiveId" clId="{FE781A6C-135C-4872-99E7-63C137D822F2}" dt="2019-04-04T00:04:56.757" v="1164" actId="478"/>
          <ac:spMkLst>
            <pc:docMk/>
            <pc:sldMk cId="0" sldId="256"/>
            <ac:spMk id="7" creationId="{00000000-0000-0000-0000-000000000000}"/>
          </ac:spMkLst>
        </pc:spChg>
        <pc:spChg chg="del">
          <ac:chgData name="Kristyn Gumpper" userId="6742d07c0c742dc5" providerId="LiveId" clId="{FE781A6C-135C-4872-99E7-63C137D822F2}" dt="2019-04-04T00:04:57.569" v="1165" actId="478"/>
          <ac:spMkLst>
            <pc:docMk/>
            <pc:sldMk cId="0" sldId="256"/>
            <ac:spMk id="8" creationId="{00000000-0000-0000-0000-000000000000}"/>
          </ac:spMkLst>
        </pc:spChg>
        <pc:spChg chg="del mod">
          <ac:chgData name="Kristyn Gumpper" userId="6742d07c0c742dc5" providerId="LiveId" clId="{FE781A6C-135C-4872-99E7-63C137D822F2}" dt="2019-04-03T23:37:21.088" v="874" actId="478"/>
          <ac:spMkLst>
            <pc:docMk/>
            <pc:sldMk cId="0" sldId="256"/>
            <ac:spMk id="11" creationId="{00000000-0000-0000-0000-000000000000}"/>
          </ac:spMkLst>
        </pc:spChg>
        <pc:spChg chg="del">
          <ac:chgData name="Kristyn Gumpper" userId="6742d07c0c742dc5" providerId="LiveId" clId="{FE781A6C-135C-4872-99E7-63C137D822F2}" dt="2019-03-29T18:01:13.697" v="164" actId="478"/>
          <ac:spMkLst>
            <pc:docMk/>
            <pc:sldMk cId="0" sldId="256"/>
            <ac:spMk id="12" creationId="{00000000-0000-0000-0000-000000000000}"/>
          </ac:spMkLst>
        </pc:spChg>
        <pc:spChg chg="del">
          <ac:chgData name="Kristyn Gumpper" userId="6742d07c0c742dc5" providerId="LiveId" clId="{FE781A6C-135C-4872-99E7-63C137D822F2}" dt="2019-04-03T23:37:24.290" v="875" actId="478"/>
          <ac:spMkLst>
            <pc:docMk/>
            <pc:sldMk cId="0" sldId="256"/>
            <ac:spMk id="13" creationId="{00000000-0000-0000-0000-000000000000}"/>
          </ac:spMkLst>
        </pc:spChg>
        <pc:spChg chg="del">
          <ac:chgData name="Kristyn Gumpper" userId="6742d07c0c742dc5" providerId="LiveId" clId="{FE781A6C-135C-4872-99E7-63C137D822F2}" dt="2019-04-04T00:32:39.781" v="1747" actId="478"/>
          <ac:spMkLst>
            <pc:docMk/>
            <pc:sldMk cId="0" sldId="256"/>
            <ac:spMk id="15" creationId="{00000000-0000-0000-0000-000000000000}"/>
          </ac:spMkLst>
        </pc:spChg>
        <pc:spChg chg="del">
          <ac:chgData name="Kristyn Gumpper" userId="6742d07c0c742dc5" providerId="LiveId" clId="{FE781A6C-135C-4872-99E7-63C137D822F2}" dt="2019-04-04T00:42:24.076" v="2030" actId="478"/>
          <ac:spMkLst>
            <pc:docMk/>
            <pc:sldMk cId="0" sldId="256"/>
            <ac:spMk id="16" creationId="{00000000-0000-0000-0000-000000000000}"/>
          </ac:spMkLst>
        </pc:spChg>
        <pc:spChg chg="add del mod">
          <ac:chgData name="Kristyn Gumpper" userId="6742d07c0c742dc5" providerId="LiveId" clId="{FE781A6C-135C-4872-99E7-63C137D822F2}" dt="2019-04-05T15:26:41.985" v="4122"/>
          <ac:spMkLst>
            <pc:docMk/>
            <pc:sldMk cId="0" sldId="256"/>
            <ac:spMk id="21" creationId="{00000000-0000-0000-0000-000000000000}"/>
          </ac:spMkLst>
        </pc:spChg>
        <pc:spChg chg="mod">
          <ac:chgData name="Kristyn Gumpper" userId="6742d07c0c742dc5" providerId="LiveId" clId="{FE781A6C-135C-4872-99E7-63C137D822F2}" dt="2019-04-05T16:02:00.645" v="5448" actId="14100"/>
          <ac:spMkLst>
            <pc:docMk/>
            <pc:sldMk cId="0" sldId="256"/>
            <ac:spMk id="22" creationId="{00000000-0000-0000-0000-000000000000}"/>
          </ac:spMkLst>
        </pc:spChg>
        <pc:spChg chg="del mod">
          <ac:chgData name="Kristyn Gumpper" userId="6742d07c0c742dc5" providerId="LiveId" clId="{FE781A6C-135C-4872-99E7-63C137D822F2}" dt="2019-04-04T00:33:54.572" v="1807" actId="478"/>
          <ac:spMkLst>
            <pc:docMk/>
            <pc:sldMk cId="0" sldId="256"/>
            <ac:spMk id="23" creationId="{00000000-0000-0000-0000-000000000000}"/>
          </ac:spMkLst>
        </pc:spChg>
        <pc:spChg chg="del">
          <ac:chgData name="Kristyn Gumpper" userId="6742d07c0c742dc5" providerId="LiveId" clId="{FE781A6C-135C-4872-99E7-63C137D822F2}" dt="2019-04-04T00:33:59.555" v="1808" actId="478"/>
          <ac:spMkLst>
            <pc:docMk/>
            <pc:sldMk cId="0" sldId="256"/>
            <ac:spMk id="24" creationId="{00000000-0000-0000-0000-000000000000}"/>
          </ac:spMkLst>
        </pc:spChg>
        <pc:spChg chg="del mod">
          <ac:chgData name="Kristyn Gumpper" userId="6742d07c0c742dc5" providerId="LiveId" clId="{FE781A6C-135C-4872-99E7-63C137D822F2}" dt="2019-04-05T15:46:08.653" v="5346" actId="478"/>
          <ac:spMkLst>
            <pc:docMk/>
            <pc:sldMk cId="0" sldId="256"/>
            <ac:spMk id="25" creationId="{00000000-0000-0000-0000-000000000000}"/>
          </ac:spMkLst>
        </pc:spChg>
        <pc:spChg chg="mod">
          <ac:chgData name="Kristyn Gumpper" userId="6742d07c0c742dc5" providerId="LiveId" clId="{FE781A6C-135C-4872-99E7-63C137D822F2}" dt="2019-04-05T00:46:44.327" v="4075" actId="1036"/>
          <ac:spMkLst>
            <pc:docMk/>
            <pc:sldMk cId="0" sldId="256"/>
            <ac:spMk id="26" creationId="{00000000-0000-0000-0000-000000000000}"/>
          </ac:spMkLst>
        </pc:spChg>
        <pc:spChg chg="mod">
          <ac:chgData name="Kristyn Gumpper" userId="6742d07c0c742dc5" providerId="LiveId" clId="{FE781A6C-135C-4872-99E7-63C137D822F2}" dt="2019-04-05T15:43:55.208" v="5169" actId="1035"/>
          <ac:spMkLst>
            <pc:docMk/>
            <pc:sldMk cId="0" sldId="256"/>
            <ac:spMk id="27" creationId="{00000000-0000-0000-0000-000000000000}"/>
          </ac:spMkLst>
        </pc:spChg>
        <pc:spChg chg="mod">
          <ac:chgData name="Kristyn Gumpper" userId="6742d07c0c742dc5" providerId="LiveId" clId="{FE781A6C-135C-4872-99E7-63C137D822F2}" dt="2019-04-05T15:43:55.208" v="5169" actId="1035"/>
          <ac:spMkLst>
            <pc:docMk/>
            <pc:sldMk cId="0" sldId="256"/>
            <ac:spMk id="28" creationId="{00000000-0000-0000-0000-000000000000}"/>
          </ac:spMkLst>
        </pc:spChg>
        <pc:spChg chg="mod">
          <ac:chgData name="Kristyn Gumpper" userId="6742d07c0c742dc5" providerId="LiveId" clId="{FE781A6C-135C-4872-99E7-63C137D822F2}" dt="2019-04-05T16:03:06.158" v="5456" actId="122"/>
          <ac:spMkLst>
            <pc:docMk/>
            <pc:sldMk cId="0" sldId="256"/>
            <ac:spMk id="29" creationId="{00000000-0000-0000-0000-000000000000}"/>
          </ac:spMkLst>
        </pc:spChg>
        <pc:spChg chg="mod">
          <ac:chgData name="Kristyn Gumpper" userId="6742d07c0c742dc5" providerId="LiveId" clId="{FE781A6C-135C-4872-99E7-63C137D822F2}" dt="2019-04-04T00:05:27.573" v="1172" actId="1038"/>
          <ac:spMkLst>
            <pc:docMk/>
            <pc:sldMk cId="0" sldId="256"/>
            <ac:spMk id="32" creationId="{00000000-0000-0000-0000-000000000000}"/>
          </ac:spMkLst>
        </pc:spChg>
        <pc:spChg chg="add del mod">
          <ac:chgData name="Kristyn Gumpper" userId="6742d07c0c742dc5" providerId="LiveId" clId="{FE781A6C-135C-4872-99E7-63C137D822F2}" dt="2019-04-05T16:04:04.343" v="5460" actId="1036"/>
          <ac:spMkLst>
            <pc:docMk/>
            <pc:sldMk cId="0" sldId="256"/>
            <ac:spMk id="36" creationId="{00000000-0000-0000-0000-000000000000}"/>
          </ac:spMkLst>
        </pc:spChg>
        <pc:spChg chg="mod">
          <ac:chgData name="Kristyn Gumpper" userId="6742d07c0c742dc5" providerId="LiveId" clId="{FE781A6C-135C-4872-99E7-63C137D822F2}" dt="2019-04-05T16:01:38.569" v="5445" actId="1035"/>
          <ac:spMkLst>
            <pc:docMk/>
            <pc:sldMk cId="0" sldId="256"/>
            <ac:spMk id="37" creationId="{00000000-0000-0000-0000-000000000000}"/>
          </ac:spMkLst>
        </pc:spChg>
        <pc:spChg chg="del mod">
          <ac:chgData name="Kristyn Gumpper" userId="6742d07c0c742dc5" providerId="LiveId" clId="{FE781A6C-135C-4872-99E7-63C137D822F2}" dt="2019-04-04T23:50:57.918" v="3190" actId="478"/>
          <ac:spMkLst>
            <pc:docMk/>
            <pc:sldMk cId="0" sldId="256"/>
            <ac:spMk id="38" creationId="{00000000-0000-0000-0000-000000000000}"/>
          </ac:spMkLst>
        </pc:spChg>
        <pc:spChg chg="del">
          <ac:chgData name="Kristyn Gumpper" userId="6742d07c0c742dc5" providerId="LiveId" clId="{FE781A6C-135C-4872-99E7-63C137D822F2}" dt="2019-04-03T23:37:20.432" v="872" actId="478"/>
          <ac:spMkLst>
            <pc:docMk/>
            <pc:sldMk cId="0" sldId="256"/>
            <ac:spMk id="39" creationId="{00000000-0000-0000-0000-000000000000}"/>
          </ac:spMkLst>
        </pc:spChg>
        <pc:spChg chg="mod">
          <ac:chgData name="Kristyn Gumpper" userId="6742d07c0c742dc5" providerId="LiveId" clId="{FE781A6C-135C-4872-99E7-63C137D822F2}" dt="2019-04-04T00:05:53.134" v="1182" actId="1038"/>
          <ac:spMkLst>
            <pc:docMk/>
            <pc:sldMk cId="0" sldId="256"/>
            <ac:spMk id="40" creationId="{00000000-0000-0000-0000-000000000000}"/>
          </ac:spMkLst>
        </pc:spChg>
        <pc:spChg chg="mod">
          <ac:chgData name="Kristyn Gumpper" userId="6742d07c0c742dc5" providerId="LiveId" clId="{FE781A6C-135C-4872-99E7-63C137D822F2}" dt="2019-04-04T00:05:45.684" v="1178" actId="1037"/>
          <ac:spMkLst>
            <pc:docMk/>
            <pc:sldMk cId="0" sldId="256"/>
            <ac:spMk id="42" creationId="{00000000-0000-0000-0000-000000000000}"/>
          </ac:spMkLst>
        </pc:spChg>
        <pc:spChg chg="mod">
          <ac:chgData name="Kristyn Gumpper" userId="6742d07c0c742dc5" providerId="LiveId" clId="{FE781A6C-135C-4872-99E7-63C137D822F2}" dt="2019-04-05T15:29:17.244" v="4150" actId="1076"/>
          <ac:spMkLst>
            <pc:docMk/>
            <pc:sldMk cId="0" sldId="256"/>
            <ac:spMk id="44" creationId="{169F4E4C-9A3C-44F3-8A02-F928E7A5258D}"/>
          </ac:spMkLst>
        </pc:spChg>
        <pc:spChg chg="add del">
          <ac:chgData name="Kristyn Gumpper" userId="6742d07c0c742dc5" providerId="LiveId" clId="{FE781A6C-135C-4872-99E7-63C137D822F2}" dt="2019-04-04T00:02:43.715" v="897"/>
          <ac:spMkLst>
            <pc:docMk/>
            <pc:sldMk cId="0" sldId="256"/>
            <ac:spMk id="46" creationId="{38363134-877C-4801-AF48-DC65E9A3B52D}"/>
          </ac:spMkLst>
        </pc:spChg>
        <pc:spChg chg="add mod">
          <ac:chgData name="Kristyn Gumpper" userId="6742d07c0c742dc5" providerId="LiveId" clId="{FE781A6C-135C-4872-99E7-63C137D822F2}" dt="2019-04-05T15:45:06.868" v="5340" actId="14100"/>
          <ac:spMkLst>
            <pc:docMk/>
            <pc:sldMk cId="0" sldId="256"/>
            <ac:spMk id="47" creationId="{95D73DD5-E657-4600-839C-44438C1C411C}"/>
          </ac:spMkLst>
        </pc:spChg>
        <pc:spChg chg="add del mod">
          <ac:chgData name="Kristyn Gumpper" userId="6742d07c0c742dc5" providerId="LiveId" clId="{FE781A6C-135C-4872-99E7-63C137D822F2}" dt="2019-04-04T00:31:11.587" v="1716" actId="478"/>
          <ac:spMkLst>
            <pc:docMk/>
            <pc:sldMk cId="0" sldId="256"/>
            <ac:spMk id="48" creationId="{7540DFAC-78CB-42A9-A8BF-CFC47999C1C3}"/>
          </ac:spMkLst>
        </pc:spChg>
        <pc:spChg chg="add mod">
          <ac:chgData name="Kristyn Gumpper" userId="6742d07c0c742dc5" providerId="LiveId" clId="{FE781A6C-135C-4872-99E7-63C137D822F2}" dt="2019-04-05T15:39:41.930" v="4817" actId="164"/>
          <ac:spMkLst>
            <pc:docMk/>
            <pc:sldMk cId="0" sldId="256"/>
            <ac:spMk id="49" creationId="{6FA1D33F-CD9B-465F-8000-D1C3304A7191}"/>
          </ac:spMkLst>
        </pc:spChg>
        <pc:spChg chg="add mod">
          <ac:chgData name="Kristyn Gumpper" userId="6742d07c0c742dc5" providerId="LiveId" clId="{FE781A6C-135C-4872-99E7-63C137D822F2}" dt="2019-04-05T15:39:41.930" v="4817" actId="164"/>
          <ac:spMkLst>
            <pc:docMk/>
            <pc:sldMk cId="0" sldId="256"/>
            <ac:spMk id="50" creationId="{25FC9C2C-8BDF-4BDA-A519-84C70E6DBA1B}"/>
          </ac:spMkLst>
        </pc:spChg>
        <pc:spChg chg="add mod">
          <ac:chgData name="Kristyn Gumpper" userId="6742d07c0c742dc5" providerId="LiveId" clId="{FE781A6C-135C-4872-99E7-63C137D822F2}" dt="2019-04-05T15:45:36.502" v="5344" actId="1076"/>
          <ac:spMkLst>
            <pc:docMk/>
            <pc:sldMk cId="0" sldId="256"/>
            <ac:spMk id="51" creationId="{4166B536-B99A-4C68-BF27-A24BC7E228DE}"/>
          </ac:spMkLst>
        </pc:spChg>
        <pc:spChg chg="add del">
          <ac:chgData name="Kristyn Gumpper" userId="6742d07c0c742dc5" providerId="LiveId" clId="{FE781A6C-135C-4872-99E7-63C137D822F2}" dt="2019-04-04T00:33:37.129" v="1801"/>
          <ac:spMkLst>
            <pc:docMk/>
            <pc:sldMk cId="0" sldId="256"/>
            <ac:spMk id="52" creationId="{E4A77144-1089-45FA-8D77-CF4B3ED8B93A}"/>
          </ac:spMkLst>
        </pc:spChg>
        <pc:spChg chg="add mod">
          <ac:chgData name="Kristyn Gumpper" userId="6742d07c0c742dc5" providerId="LiveId" clId="{FE781A6C-135C-4872-99E7-63C137D822F2}" dt="2019-04-05T15:25:44.607" v="4110" actId="20577"/>
          <ac:spMkLst>
            <pc:docMk/>
            <pc:sldMk cId="0" sldId="256"/>
            <ac:spMk id="53" creationId="{AFB6BC64-0D30-4469-815A-C7CF7A44265E}"/>
          </ac:spMkLst>
        </pc:spChg>
        <pc:spChg chg="add del mod">
          <ac:chgData name="Kristyn Gumpper" userId="6742d07c0c742dc5" providerId="LiveId" clId="{FE781A6C-135C-4872-99E7-63C137D822F2}" dt="2019-04-04T23:41:47.848" v="2839" actId="478"/>
          <ac:spMkLst>
            <pc:docMk/>
            <pc:sldMk cId="0" sldId="256"/>
            <ac:spMk id="58" creationId="{C3FAAB19-8CDB-4853-8409-4E5F850BD5A1}"/>
          </ac:spMkLst>
        </pc:spChg>
        <pc:spChg chg="add del mod">
          <ac:chgData name="Kristyn Gumpper" userId="6742d07c0c742dc5" providerId="LiveId" clId="{FE781A6C-135C-4872-99E7-63C137D822F2}" dt="2019-04-04T23:41:45.988" v="2838" actId="478"/>
          <ac:spMkLst>
            <pc:docMk/>
            <pc:sldMk cId="0" sldId="256"/>
            <ac:spMk id="59" creationId="{9781BA04-409F-440D-8320-3286A000938D}"/>
          </ac:spMkLst>
        </pc:spChg>
        <pc:spChg chg="add mod">
          <ac:chgData name="Kristyn Gumpper" userId="6742d07c0c742dc5" providerId="LiveId" clId="{FE781A6C-135C-4872-99E7-63C137D822F2}" dt="2019-04-05T15:45:48.437" v="5345" actId="1076"/>
          <ac:spMkLst>
            <pc:docMk/>
            <pc:sldMk cId="0" sldId="256"/>
            <ac:spMk id="61" creationId="{41BA4095-41C6-4BEF-8F60-E0D195F9B16E}"/>
          </ac:spMkLst>
        </pc:spChg>
        <pc:spChg chg="add mod">
          <ac:chgData name="Kristyn Gumpper" userId="6742d07c0c742dc5" providerId="LiveId" clId="{FE781A6C-135C-4872-99E7-63C137D822F2}" dt="2019-04-04T23:47:33.988" v="3090" actId="14100"/>
          <ac:spMkLst>
            <pc:docMk/>
            <pc:sldMk cId="0" sldId="256"/>
            <ac:spMk id="62" creationId="{6BA8FFE0-FE98-44B6-B34E-AD12F5ADE15C}"/>
          </ac:spMkLst>
        </pc:spChg>
        <pc:spChg chg="add mod">
          <ac:chgData name="Kristyn Gumpper" userId="6742d07c0c742dc5" providerId="LiveId" clId="{FE781A6C-135C-4872-99E7-63C137D822F2}" dt="2019-04-04T23:38:53.381" v="2812" actId="1036"/>
          <ac:spMkLst>
            <pc:docMk/>
            <pc:sldMk cId="0" sldId="256"/>
            <ac:spMk id="64" creationId="{D8577294-9CAA-4ACD-A10D-9741E96CDC07}"/>
          </ac:spMkLst>
        </pc:spChg>
        <pc:spChg chg="add mod">
          <ac:chgData name="Kristyn Gumpper" userId="6742d07c0c742dc5" providerId="LiveId" clId="{FE781A6C-135C-4872-99E7-63C137D822F2}" dt="2019-04-04T23:38:48.864" v="2811" actId="1035"/>
          <ac:spMkLst>
            <pc:docMk/>
            <pc:sldMk cId="0" sldId="256"/>
            <ac:spMk id="65" creationId="{CCF854E5-1154-4D1C-932E-DF63C54ACC5A}"/>
          </ac:spMkLst>
        </pc:spChg>
        <pc:spChg chg="add mod">
          <ac:chgData name="Kristyn Gumpper" userId="6742d07c0c742dc5" providerId="LiveId" clId="{FE781A6C-135C-4872-99E7-63C137D822F2}" dt="2019-04-04T23:38:33.380" v="2808" actId="1076"/>
          <ac:spMkLst>
            <pc:docMk/>
            <pc:sldMk cId="0" sldId="256"/>
            <ac:spMk id="66" creationId="{BB58E36E-8BA2-4ECD-BAE1-A26A9EC10322}"/>
          </ac:spMkLst>
        </pc:spChg>
        <pc:spChg chg="add mod">
          <ac:chgData name="Kristyn Gumpper" userId="6742d07c0c742dc5" providerId="LiveId" clId="{FE781A6C-135C-4872-99E7-63C137D822F2}" dt="2019-04-04T23:38:42.937" v="2809" actId="1036"/>
          <ac:spMkLst>
            <pc:docMk/>
            <pc:sldMk cId="0" sldId="256"/>
            <ac:spMk id="67" creationId="{752F6B41-A1C9-4F2B-B2E3-D9EA38347072}"/>
          </ac:spMkLst>
        </pc:spChg>
        <pc:spChg chg="add mod">
          <ac:chgData name="Kristyn Gumpper" userId="6742d07c0c742dc5" providerId="LiveId" clId="{FE781A6C-135C-4872-99E7-63C137D822F2}" dt="2019-04-04T23:44:36.383" v="2889" actId="164"/>
          <ac:spMkLst>
            <pc:docMk/>
            <pc:sldMk cId="0" sldId="256"/>
            <ac:spMk id="68" creationId="{72B485A9-091F-4259-9D90-19E5A8C4934A}"/>
          </ac:spMkLst>
        </pc:spChg>
        <pc:spChg chg="add mod">
          <ac:chgData name="Kristyn Gumpper" userId="6742d07c0c742dc5" providerId="LiveId" clId="{FE781A6C-135C-4872-99E7-63C137D822F2}" dt="2019-04-04T23:44:36.383" v="2889" actId="164"/>
          <ac:spMkLst>
            <pc:docMk/>
            <pc:sldMk cId="0" sldId="256"/>
            <ac:spMk id="69" creationId="{427F0FE2-6B70-4E51-BFD0-D350587DE673}"/>
          </ac:spMkLst>
        </pc:spChg>
        <pc:spChg chg="add mod">
          <ac:chgData name="Kristyn Gumpper" userId="6742d07c0c742dc5" providerId="LiveId" clId="{FE781A6C-135C-4872-99E7-63C137D822F2}" dt="2019-04-04T23:44:36.383" v="2889" actId="164"/>
          <ac:spMkLst>
            <pc:docMk/>
            <pc:sldMk cId="0" sldId="256"/>
            <ac:spMk id="70" creationId="{E9A3F76D-0660-41BB-8AB7-194E1CEABD94}"/>
          </ac:spMkLst>
        </pc:spChg>
        <pc:spChg chg="add mod">
          <ac:chgData name="Kristyn Gumpper" userId="6742d07c0c742dc5" providerId="LiveId" clId="{FE781A6C-135C-4872-99E7-63C137D822F2}" dt="2019-04-04T23:44:36.383" v="2889" actId="164"/>
          <ac:spMkLst>
            <pc:docMk/>
            <pc:sldMk cId="0" sldId="256"/>
            <ac:spMk id="71" creationId="{7A1708D0-9C44-471A-8A2D-8945437DBB4C}"/>
          </ac:spMkLst>
        </pc:spChg>
        <pc:spChg chg="add mod">
          <ac:chgData name="Kristyn Gumpper" userId="6742d07c0c742dc5" providerId="LiveId" clId="{FE781A6C-135C-4872-99E7-63C137D822F2}" dt="2019-04-04T23:48:45.155" v="3175" actId="20577"/>
          <ac:spMkLst>
            <pc:docMk/>
            <pc:sldMk cId="0" sldId="256"/>
            <ac:spMk id="72" creationId="{8A871DB7-4671-4B13-BC30-9AB71956B6A9}"/>
          </ac:spMkLst>
        </pc:spChg>
        <pc:spChg chg="add mod">
          <ac:chgData name="Kristyn Gumpper" userId="6742d07c0c742dc5" providerId="LiveId" clId="{FE781A6C-135C-4872-99E7-63C137D822F2}" dt="2019-04-04T23:59:25.323" v="3349" actId="1076"/>
          <ac:spMkLst>
            <pc:docMk/>
            <pc:sldMk cId="0" sldId="256"/>
            <ac:spMk id="74" creationId="{151D31DB-8DEE-4818-A1F7-15EFB1BD52D8}"/>
          </ac:spMkLst>
        </pc:spChg>
        <pc:spChg chg="add mod">
          <ac:chgData name="Kristyn Gumpper" userId="6742d07c0c742dc5" providerId="LiveId" clId="{FE781A6C-135C-4872-99E7-63C137D822F2}" dt="2019-04-04T23:59:15.895" v="3347" actId="1076"/>
          <ac:spMkLst>
            <pc:docMk/>
            <pc:sldMk cId="0" sldId="256"/>
            <ac:spMk id="75" creationId="{E8CEAA88-C84E-4F41-9082-A2A218D1512A}"/>
          </ac:spMkLst>
        </pc:spChg>
        <pc:spChg chg="add mod">
          <ac:chgData name="Kristyn Gumpper" userId="6742d07c0c742dc5" providerId="LiveId" clId="{FE781A6C-135C-4872-99E7-63C137D822F2}" dt="2019-04-05T00:07:41.477" v="3916" actId="20577"/>
          <ac:spMkLst>
            <pc:docMk/>
            <pc:sldMk cId="0" sldId="256"/>
            <ac:spMk id="76" creationId="{17A39401-4626-4B0D-B0E2-956338A72FA1}"/>
          </ac:spMkLst>
        </pc:spChg>
        <pc:spChg chg="mod">
          <ac:chgData name="Kristyn Gumpper" userId="6742d07c0c742dc5" providerId="LiveId" clId="{FE781A6C-135C-4872-99E7-63C137D822F2}" dt="2019-04-05T00:27:43.243" v="3939" actId="255"/>
          <ac:spMkLst>
            <pc:docMk/>
            <pc:sldMk cId="0" sldId="256"/>
            <ac:spMk id="78" creationId="{F994F867-0DDD-46FB-832A-90001A7D10F4}"/>
          </ac:spMkLst>
        </pc:spChg>
        <pc:spChg chg="mod">
          <ac:chgData name="Kristyn Gumpper" userId="6742d07c0c742dc5" providerId="LiveId" clId="{FE781A6C-135C-4872-99E7-63C137D822F2}" dt="2019-04-05T00:27:43.243" v="3939" actId="255"/>
          <ac:spMkLst>
            <pc:docMk/>
            <pc:sldMk cId="0" sldId="256"/>
            <ac:spMk id="79" creationId="{825A0B00-6434-4094-82A0-9C95CA95A1C9}"/>
          </ac:spMkLst>
        </pc:spChg>
        <pc:spChg chg="mod">
          <ac:chgData name="Kristyn Gumpper" userId="6742d07c0c742dc5" providerId="LiveId" clId="{FE781A6C-135C-4872-99E7-63C137D822F2}" dt="2019-04-05T00:27:43.243" v="3939" actId="255"/>
          <ac:spMkLst>
            <pc:docMk/>
            <pc:sldMk cId="0" sldId="256"/>
            <ac:spMk id="81" creationId="{A435FBBD-F9B9-4B8F-B8DC-69285E06CB24}"/>
          </ac:spMkLst>
        </pc:spChg>
        <pc:spChg chg="mod">
          <ac:chgData name="Kristyn Gumpper" userId="6742d07c0c742dc5" providerId="LiveId" clId="{FE781A6C-135C-4872-99E7-63C137D822F2}" dt="2019-04-05T00:27:43.243" v="3939" actId="255"/>
          <ac:spMkLst>
            <pc:docMk/>
            <pc:sldMk cId="0" sldId="256"/>
            <ac:spMk id="82" creationId="{169E02F0-950E-4594-AFB9-96DA95CF1937}"/>
          </ac:spMkLst>
        </pc:spChg>
        <pc:spChg chg="mod">
          <ac:chgData name="Kristyn Gumpper" userId="6742d07c0c742dc5" providerId="LiveId" clId="{FE781A6C-135C-4872-99E7-63C137D822F2}" dt="2019-04-05T00:27:43.243" v="3939" actId="255"/>
          <ac:spMkLst>
            <pc:docMk/>
            <pc:sldMk cId="0" sldId="256"/>
            <ac:spMk id="84" creationId="{749C0846-E39D-4E91-9319-201981EAAB3C}"/>
          </ac:spMkLst>
        </pc:spChg>
        <pc:spChg chg="mod">
          <ac:chgData name="Kristyn Gumpper" userId="6742d07c0c742dc5" providerId="LiveId" clId="{FE781A6C-135C-4872-99E7-63C137D822F2}" dt="2019-04-05T00:27:43.243" v="3939" actId="255"/>
          <ac:spMkLst>
            <pc:docMk/>
            <pc:sldMk cId="0" sldId="256"/>
            <ac:spMk id="85" creationId="{4DDF579B-CA2E-467E-A6EC-A8729637263F}"/>
          </ac:spMkLst>
        </pc:spChg>
        <pc:spChg chg="mod">
          <ac:chgData name="Kristyn Gumpper" userId="6742d07c0c742dc5" providerId="LiveId" clId="{FE781A6C-135C-4872-99E7-63C137D822F2}" dt="2019-04-05T00:27:43.243" v="3939" actId="255"/>
          <ac:spMkLst>
            <pc:docMk/>
            <pc:sldMk cId="0" sldId="256"/>
            <ac:spMk id="86" creationId="{4B2423A6-8EEA-4490-93BF-A832B28B8DDC}"/>
          </ac:spMkLst>
        </pc:spChg>
        <pc:spChg chg="mod">
          <ac:chgData name="Kristyn Gumpper" userId="6742d07c0c742dc5" providerId="LiveId" clId="{FE781A6C-135C-4872-99E7-63C137D822F2}" dt="2019-04-05T00:27:43.243" v="3939" actId="255"/>
          <ac:spMkLst>
            <pc:docMk/>
            <pc:sldMk cId="0" sldId="256"/>
            <ac:spMk id="87" creationId="{C0F83E0C-4A35-4E2B-B3A5-7BCD7F20822B}"/>
          </ac:spMkLst>
        </pc:spChg>
        <pc:spChg chg="mod">
          <ac:chgData name="Kristyn Gumpper" userId="6742d07c0c742dc5" providerId="LiveId" clId="{FE781A6C-135C-4872-99E7-63C137D822F2}" dt="2019-04-05T00:27:43.243" v="3939" actId="255"/>
          <ac:spMkLst>
            <pc:docMk/>
            <pc:sldMk cId="0" sldId="256"/>
            <ac:spMk id="99" creationId="{02DA3CDF-FD51-4F32-BCA7-410CAD6F561B}"/>
          </ac:spMkLst>
        </pc:spChg>
        <pc:spChg chg="mod">
          <ac:chgData name="Kristyn Gumpper" userId="6742d07c0c742dc5" providerId="LiveId" clId="{FE781A6C-135C-4872-99E7-63C137D822F2}" dt="2019-04-05T00:27:43.243" v="3939" actId="255"/>
          <ac:spMkLst>
            <pc:docMk/>
            <pc:sldMk cId="0" sldId="256"/>
            <ac:spMk id="100" creationId="{39756841-3246-4B75-A02D-25DED26663B9}"/>
          </ac:spMkLst>
        </pc:spChg>
        <pc:spChg chg="mod">
          <ac:chgData name="Kristyn Gumpper" userId="6742d07c0c742dc5" providerId="LiveId" clId="{FE781A6C-135C-4872-99E7-63C137D822F2}" dt="2019-04-05T00:27:43.243" v="3939" actId="255"/>
          <ac:spMkLst>
            <pc:docMk/>
            <pc:sldMk cId="0" sldId="256"/>
            <ac:spMk id="101" creationId="{190A50B1-4559-466E-A950-3557C602B8F6}"/>
          </ac:spMkLst>
        </pc:spChg>
        <pc:spChg chg="mod">
          <ac:chgData name="Kristyn Gumpper" userId="6742d07c0c742dc5" providerId="LiveId" clId="{FE781A6C-135C-4872-99E7-63C137D822F2}" dt="2019-04-05T00:27:43.243" v="3939" actId="255"/>
          <ac:spMkLst>
            <pc:docMk/>
            <pc:sldMk cId="0" sldId="256"/>
            <ac:spMk id="102" creationId="{0611772C-8F02-4C43-91D3-9BE4784A4163}"/>
          </ac:spMkLst>
        </pc:spChg>
        <pc:spChg chg="mod">
          <ac:chgData name="Kristyn Gumpper" userId="6742d07c0c742dc5" providerId="LiveId" clId="{FE781A6C-135C-4872-99E7-63C137D822F2}" dt="2019-04-05T00:27:43.243" v="3939" actId="255"/>
          <ac:spMkLst>
            <pc:docMk/>
            <pc:sldMk cId="0" sldId="256"/>
            <ac:spMk id="103" creationId="{11DCD024-4A08-4DD5-979C-627D392F9496}"/>
          </ac:spMkLst>
        </pc:spChg>
        <pc:spChg chg="mod">
          <ac:chgData name="Kristyn Gumpper" userId="6742d07c0c742dc5" providerId="LiveId" clId="{FE781A6C-135C-4872-99E7-63C137D822F2}" dt="2019-04-05T00:27:43.243" v="3939" actId="255"/>
          <ac:spMkLst>
            <pc:docMk/>
            <pc:sldMk cId="0" sldId="256"/>
            <ac:spMk id="104" creationId="{0D068A93-2FAE-49F6-AC07-AA5726F2E795}"/>
          </ac:spMkLst>
        </pc:spChg>
        <pc:spChg chg="mod">
          <ac:chgData name="Kristyn Gumpper" userId="6742d07c0c742dc5" providerId="LiveId" clId="{FE781A6C-135C-4872-99E7-63C137D822F2}" dt="2019-04-05T00:27:43.243" v="3939" actId="255"/>
          <ac:spMkLst>
            <pc:docMk/>
            <pc:sldMk cId="0" sldId="256"/>
            <ac:spMk id="105" creationId="{DA2F454F-BA4D-43E3-B52C-B86C7F793194}"/>
          </ac:spMkLst>
        </pc:spChg>
        <pc:spChg chg="mod">
          <ac:chgData name="Kristyn Gumpper" userId="6742d07c0c742dc5" providerId="LiveId" clId="{FE781A6C-135C-4872-99E7-63C137D822F2}" dt="2019-04-05T00:27:43.243" v="3939" actId="255"/>
          <ac:spMkLst>
            <pc:docMk/>
            <pc:sldMk cId="0" sldId="256"/>
            <ac:spMk id="106" creationId="{531831AE-F4DC-45FC-8AF4-4B4E8D055580}"/>
          </ac:spMkLst>
        </pc:spChg>
        <pc:spChg chg="mod">
          <ac:chgData name="Kristyn Gumpper" userId="6742d07c0c742dc5" providerId="LiveId" clId="{FE781A6C-135C-4872-99E7-63C137D822F2}" dt="2019-04-05T00:27:43.243" v="3939" actId="255"/>
          <ac:spMkLst>
            <pc:docMk/>
            <pc:sldMk cId="0" sldId="256"/>
            <ac:spMk id="107" creationId="{40DBAE4A-FBBA-4821-8356-6B9930719E4B}"/>
          </ac:spMkLst>
        </pc:spChg>
        <pc:spChg chg="mod">
          <ac:chgData name="Kristyn Gumpper" userId="6742d07c0c742dc5" providerId="LiveId" clId="{FE781A6C-135C-4872-99E7-63C137D822F2}" dt="2019-04-05T00:27:43.243" v="3939" actId="255"/>
          <ac:spMkLst>
            <pc:docMk/>
            <pc:sldMk cId="0" sldId="256"/>
            <ac:spMk id="108" creationId="{786E9482-75EB-4287-95F9-44283DBEA193}"/>
          </ac:spMkLst>
        </pc:spChg>
        <pc:spChg chg="mod">
          <ac:chgData name="Kristyn Gumpper" userId="6742d07c0c742dc5" providerId="LiveId" clId="{FE781A6C-135C-4872-99E7-63C137D822F2}" dt="2019-04-05T00:27:43.243" v="3939" actId="255"/>
          <ac:spMkLst>
            <pc:docMk/>
            <pc:sldMk cId="0" sldId="256"/>
            <ac:spMk id="109" creationId="{E6D36957-FAFE-47B4-9C80-5A0B9CDD9442}"/>
          </ac:spMkLst>
        </pc:spChg>
        <pc:spChg chg="mod">
          <ac:chgData name="Kristyn Gumpper" userId="6742d07c0c742dc5" providerId="LiveId" clId="{FE781A6C-135C-4872-99E7-63C137D822F2}" dt="2019-04-05T00:27:43.243" v="3939" actId="255"/>
          <ac:spMkLst>
            <pc:docMk/>
            <pc:sldMk cId="0" sldId="256"/>
            <ac:spMk id="110" creationId="{B4670E4D-C061-426B-B0A4-4DB7075EC621}"/>
          </ac:spMkLst>
        </pc:spChg>
        <pc:spChg chg="add del">
          <ac:chgData name="Kristyn Gumpper" userId="6742d07c0c742dc5" providerId="LiveId" clId="{FE781A6C-135C-4872-99E7-63C137D822F2}" dt="2019-04-05T15:26:30.682" v="4116"/>
          <ac:spMkLst>
            <pc:docMk/>
            <pc:sldMk cId="0" sldId="256"/>
            <ac:spMk id="111" creationId="{D963CCE9-5A00-4CE5-9062-07B99A9BAB7B}"/>
          </ac:spMkLst>
        </pc:spChg>
        <pc:spChg chg="add del">
          <ac:chgData name="Kristyn Gumpper" userId="6742d07c0c742dc5" providerId="LiveId" clId="{FE781A6C-135C-4872-99E7-63C137D822F2}" dt="2019-04-05T15:26:36.341" v="4119"/>
          <ac:spMkLst>
            <pc:docMk/>
            <pc:sldMk cId="0" sldId="256"/>
            <ac:spMk id="112" creationId="{F4F81387-B17E-46B3-ADBA-167A27EF2556}"/>
          </ac:spMkLst>
        </pc:spChg>
        <pc:spChg chg="add mod">
          <ac:chgData name="Kristyn Gumpper" userId="6742d07c0c742dc5" providerId="LiveId" clId="{FE781A6C-135C-4872-99E7-63C137D822F2}" dt="2019-04-05T16:01:34.320" v="5441" actId="1076"/>
          <ac:spMkLst>
            <pc:docMk/>
            <pc:sldMk cId="0" sldId="256"/>
            <ac:spMk id="113" creationId="{0D5B0B7F-6F01-44D6-857B-2050FA59946C}"/>
          </ac:spMkLst>
        </pc:spChg>
        <pc:spChg chg="add mod">
          <ac:chgData name="Kristyn Gumpper" userId="6742d07c0c742dc5" providerId="LiveId" clId="{FE781A6C-135C-4872-99E7-63C137D822F2}" dt="2019-04-05T15:32:59.597" v="4223" actId="571"/>
          <ac:spMkLst>
            <pc:docMk/>
            <pc:sldMk cId="0" sldId="256"/>
            <ac:spMk id="116" creationId="{C3A6BD40-B470-4B80-B645-F2E85FAD3844}"/>
          </ac:spMkLst>
        </pc:spChg>
        <pc:spChg chg="add mod">
          <ac:chgData name="Kristyn Gumpper" userId="6742d07c0c742dc5" providerId="LiveId" clId="{FE781A6C-135C-4872-99E7-63C137D822F2}" dt="2019-04-05T15:33:15.995" v="4328" actId="571"/>
          <ac:spMkLst>
            <pc:docMk/>
            <pc:sldMk cId="0" sldId="256"/>
            <ac:spMk id="119" creationId="{DB5058BC-1C24-42FD-9139-CF6C4E01F97C}"/>
          </ac:spMkLst>
        </pc:spChg>
        <pc:spChg chg="add mod">
          <ac:chgData name="Kristyn Gumpper" userId="6742d07c0c742dc5" providerId="LiveId" clId="{FE781A6C-135C-4872-99E7-63C137D822F2}" dt="2019-04-05T15:33:15.995" v="4328" actId="571"/>
          <ac:spMkLst>
            <pc:docMk/>
            <pc:sldMk cId="0" sldId="256"/>
            <ac:spMk id="120" creationId="{4DC2D7B0-6B7D-4E01-8832-98C035E7BC05}"/>
          </ac:spMkLst>
        </pc:spChg>
        <pc:spChg chg="add mod">
          <ac:chgData name="Kristyn Gumpper" userId="6742d07c0c742dc5" providerId="LiveId" clId="{FE781A6C-135C-4872-99E7-63C137D822F2}" dt="2019-04-05T15:33:15.995" v="4328" actId="571"/>
          <ac:spMkLst>
            <pc:docMk/>
            <pc:sldMk cId="0" sldId="256"/>
            <ac:spMk id="121" creationId="{D77DD75D-203D-4ED0-B08C-4DFBBE7C9128}"/>
          </ac:spMkLst>
        </pc:spChg>
        <pc:spChg chg="add mod">
          <ac:chgData name="Kristyn Gumpper" userId="6742d07c0c742dc5" providerId="LiveId" clId="{FE781A6C-135C-4872-99E7-63C137D822F2}" dt="2019-04-05T16:05:09.917" v="5461" actId="255"/>
          <ac:spMkLst>
            <pc:docMk/>
            <pc:sldMk cId="0" sldId="256"/>
            <ac:spMk id="122" creationId="{5903310B-6933-4A81-B73C-C568A1B0E154}"/>
          </ac:spMkLst>
        </pc:spChg>
        <pc:spChg chg="add mod">
          <ac:chgData name="Kristyn Gumpper" userId="6742d07c0c742dc5" providerId="LiveId" clId="{FE781A6C-135C-4872-99E7-63C137D822F2}" dt="2019-04-05T15:44:34.042" v="5237" actId="20577"/>
          <ac:spMkLst>
            <pc:docMk/>
            <pc:sldMk cId="0" sldId="256"/>
            <ac:spMk id="123" creationId="{2C029C7C-3BBA-4DBE-9075-A1E522775762}"/>
          </ac:spMkLst>
        </pc:spChg>
        <pc:spChg chg="add mod">
          <ac:chgData name="Kristyn Gumpper" userId="6742d07c0c742dc5" providerId="LiveId" clId="{FE781A6C-135C-4872-99E7-63C137D822F2}" dt="2019-04-05T16:02:32.554" v="5455" actId="1037"/>
          <ac:spMkLst>
            <pc:docMk/>
            <pc:sldMk cId="0" sldId="256"/>
            <ac:spMk id="124" creationId="{2E29E5CA-4A66-4BF6-B9DF-B4063C820712}"/>
          </ac:spMkLst>
        </pc:spChg>
        <pc:grpChg chg="add mod">
          <ac:chgData name="Kristyn Gumpper" userId="6742d07c0c742dc5" providerId="LiveId" clId="{FE781A6C-135C-4872-99E7-63C137D822F2}" dt="2019-04-05T15:44:47.133" v="5293" actId="1035"/>
          <ac:grpSpMkLst>
            <pc:docMk/>
            <pc:sldMk cId="0" sldId="256"/>
            <ac:grpSpMk id="5" creationId="{E230F8D8-F271-4766-A1D0-78BB0B5ADF92}"/>
          </ac:grpSpMkLst>
        </pc:grpChg>
        <pc:grpChg chg="add mod">
          <ac:chgData name="Kristyn Gumpper" userId="6742d07c0c742dc5" providerId="LiveId" clId="{FE781A6C-135C-4872-99E7-63C137D822F2}" dt="2019-04-04T23:49:12.584" v="3177" actId="14100"/>
          <ac:grpSpMkLst>
            <pc:docMk/>
            <pc:sldMk cId="0" sldId="256"/>
            <ac:grpSpMk id="7" creationId="{C9877A08-5911-4F98-BD38-B63F55E6B30B}"/>
          </ac:grpSpMkLst>
        </pc:grpChg>
        <pc:grpChg chg="add mod">
          <ac:chgData name="Kristyn Gumpper" userId="6742d07c0c742dc5" providerId="LiveId" clId="{FE781A6C-135C-4872-99E7-63C137D822F2}" dt="2019-04-04T23:50:35.170" v="3188" actId="14100"/>
          <ac:grpSpMkLst>
            <pc:docMk/>
            <pc:sldMk cId="0" sldId="256"/>
            <ac:grpSpMk id="8" creationId="{F0A00BBF-3696-4033-92B7-9667BBAAC2A4}"/>
          </ac:grpSpMkLst>
        </pc:grpChg>
        <pc:grpChg chg="add mod">
          <ac:chgData name="Kristyn Gumpper" userId="6742d07c0c742dc5" providerId="LiveId" clId="{FE781A6C-135C-4872-99E7-63C137D822F2}" dt="2019-04-04T23:44:36.383" v="2889" actId="164"/>
          <ac:grpSpMkLst>
            <pc:docMk/>
            <pc:sldMk cId="0" sldId="256"/>
            <ac:grpSpMk id="20" creationId="{441B3E3D-14C7-415D-AB2D-A0E6BC75E39A}"/>
          </ac:grpSpMkLst>
        </pc:grpChg>
        <pc:grpChg chg="add mod">
          <ac:chgData name="Kristyn Gumpper" userId="6742d07c0c742dc5" providerId="LiveId" clId="{FE781A6C-135C-4872-99E7-63C137D822F2}" dt="2019-04-05T16:02:32.554" v="5455" actId="1037"/>
          <ac:grpSpMkLst>
            <pc:docMk/>
            <pc:sldMk cId="0" sldId="256"/>
            <ac:grpSpMk id="77" creationId="{C50AB887-805E-4A52-8A5B-EB2016559AA4}"/>
          </ac:grpSpMkLst>
        </pc:grpChg>
        <pc:picChg chg="add del">
          <ac:chgData name="Kristyn Gumpper" userId="6742d07c0c742dc5" providerId="LiveId" clId="{FE781A6C-135C-4872-99E7-63C137D822F2}" dt="2019-04-04T23:50:55.394" v="3189" actId="478"/>
          <ac:picMkLst>
            <pc:docMk/>
            <pc:sldMk cId="0" sldId="256"/>
            <ac:picMk id="5" creationId="{4BAB27E1-3BFB-4431-BCBC-430A8D96DB66}"/>
          </ac:picMkLst>
        </pc:picChg>
        <pc:picChg chg="add del mod modCrop">
          <ac:chgData name="Kristyn Gumpper" userId="6742d07c0c742dc5" providerId="LiveId" clId="{FE781A6C-135C-4872-99E7-63C137D822F2}" dt="2019-04-05T00:12:22.116" v="3930" actId="478"/>
          <ac:picMkLst>
            <pc:docMk/>
            <pc:sldMk cId="0" sldId="256"/>
            <ac:picMk id="6" creationId="{09CA81E5-BD5B-42BD-86F5-C95E2D6D6274}"/>
          </ac:picMkLst>
        </pc:picChg>
        <pc:picChg chg="add mod modCrop">
          <ac:chgData name="Kristyn Gumpper" userId="6742d07c0c742dc5" providerId="LiveId" clId="{FE781A6C-135C-4872-99E7-63C137D822F2}" dt="2019-04-05T16:02:32.554" v="5455" actId="1037"/>
          <ac:picMkLst>
            <pc:docMk/>
            <pc:sldMk cId="0" sldId="256"/>
            <ac:picMk id="6" creationId="{B3FD2105-60DD-4D4B-8C24-CE3510406291}"/>
          </ac:picMkLst>
        </pc:picChg>
        <pc:picChg chg="add mod">
          <ac:chgData name="Kristyn Gumpper" userId="6742d07c0c742dc5" providerId="LiveId" clId="{FE781A6C-135C-4872-99E7-63C137D822F2}" dt="2019-04-05T15:39:41.930" v="4817" actId="164"/>
          <ac:picMkLst>
            <pc:docMk/>
            <pc:sldMk cId="0" sldId="256"/>
            <ac:picMk id="10" creationId="{FD6BB027-24BE-4713-8E4E-CC8A2C4E2324}"/>
          </ac:picMkLst>
        </pc:picChg>
        <pc:picChg chg="add mod">
          <ac:chgData name="Kristyn Gumpper" userId="6742d07c0c742dc5" providerId="LiveId" clId="{FE781A6C-135C-4872-99E7-63C137D822F2}" dt="2019-04-05T15:39:41.930" v="4817" actId="164"/>
          <ac:picMkLst>
            <pc:docMk/>
            <pc:sldMk cId="0" sldId="256"/>
            <ac:picMk id="14" creationId="{F992395E-E2D2-4FEB-9037-7F7CC5F05936}"/>
          </ac:picMkLst>
        </pc:picChg>
        <pc:picChg chg="add mod">
          <ac:chgData name="Kristyn Gumpper" userId="6742d07c0c742dc5" providerId="LiveId" clId="{FE781A6C-135C-4872-99E7-63C137D822F2}" dt="2019-04-04T23:35:54.444" v="2778" actId="1038"/>
          <ac:picMkLst>
            <pc:docMk/>
            <pc:sldMk cId="0" sldId="256"/>
            <ac:picMk id="45" creationId="{EB4355F5-F325-49DD-81B6-5B46EF9A058B}"/>
          </ac:picMkLst>
        </pc:picChg>
        <pc:picChg chg="add mod">
          <ac:chgData name="Kristyn Gumpper" userId="6742d07c0c742dc5" providerId="LiveId" clId="{FE781A6C-135C-4872-99E7-63C137D822F2}" dt="2019-04-04T23:35:35.348" v="2756" actId="164"/>
          <ac:picMkLst>
            <pc:docMk/>
            <pc:sldMk cId="0" sldId="256"/>
            <ac:picMk id="46" creationId="{8D21371F-14D4-4165-890E-DC7E6CB54FD4}"/>
          </ac:picMkLst>
        </pc:picChg>
        <pc:picChg chg="add mod">
          <ac:chgData name="Kristyn Gumpper" userId="6742d07c0c742dc5" providerId="LiveId" clId="{FE781A6C-135C-4872-99E7-63C137D822F2}" dt="2019-04-04T23:36:25.215" v="2790" actId="1038"/>
          <ac:picMkLst>
            <pc:docMk/>
            <pc:sldMk cId="0" sldId="256"/>
            <ac:picMk id="48" creationId="{C8C432CD-D04A-47F0-A113-7B9A78FEB073}"/>
          </ac:picMkLst>
        </pc:picChg>
        <pc:picChg chg="add mod">
          <ac:chgData name="Kristyn Gumpper" userId="6742d07c0c742dc5" providerId="LiveId" clId="{FE781A6C-135C-4872-99E7-63C137D822F2}" dt="2019-04-04T23:36:33.377" v="2794" actId="1037"/>
          <ac:picMkLst>
            <pc:docMk/>
            <pc:sldMk cId="0" sldId="256"/>
            <ac:picMk id="52" creationId="{AAFCA8BA-C885-473E-86C8-2A3246B1F98C}"/>
          </ac:picMkLst>
        </pc:picChg>
        <pc:picChg chg="add mod">
          <ac:chgData name="Kristyn Gumpper" userId="6742d07c0c742dc5" providerId="LiveId" clId="{FE781A6C-135C-4872-99E7-63C137D822F2}" dt="2019-04-04T00:35:27.075" v="1952" actId="164"/>
          <ac:picMkLst>
            <pc:docMk/>
            <pc:sldMk cId="0" sldId="256"/>
            <ac:picMk id="54" creationId="{658EB69D-5D73-4789-9ED9-9A5C38BD3C1F}"/>
          </ac:picMkLst>
        </pc:picChg>
        <pc:picChg chg="add mod">
          <ac:chgData name="Kristyn Gumpper" userId="6742d07c0c742dc5" providerId="LiveId" clId="{FE781A6C-135C-4872-99E7-63C137D822F2}" dt="2019-04-04T00:35:27.075" v="1952" actId="164"/>
          <ac:picMkLst>
            <pc:docMk/>
            <pc:sldMk cId="0" sldId="256"/>
            <ac:picMk id="55" creationId="{2B43E340-BC60-4448-90BC-1AB42B3CA8F8}"/>
          </ac:picMkLst>
        </pc:picChg>
        <pc:picChg chg="add mod">
          <ac:chgData name="Kristyn Gumpper" userId="6742d07c0c742dc5" providerId="LiveId" clId="{FE781A6C-135C-4872-99E7-63C137D822F2}" dt="2019-04-04T00:35:27.075" v="1952" actId="164"/>
          <ac:picMkLst>
            <pc:docMk/>
            <pc:sldMk cId="0" sldId="256"/>
            <ac:picMk id="56" creationId="{02F3D84D-BC02-4557-AEEA-93C81FBE5C40}"/>
          </ac:picMkLst>
        </pc:picChg>
        <pc:picChg chg="add mod">
          <ac:chgData name="Kristyn Gumpper" userId="6742d07c0c742dc5" providerId="LiveId" clId="{FE781A6C-135C-4872-99E7-63C137D822F2}" dt="2019-04-04T23:42:14.995" v="2842" actId="1076"/>
          <ac:picMkLst>
            <pc:docMk/>
            <pc:sldMk cId="0" sldId="256"/>
            <ac:picMk id="57" creationId="{03E7AF60-5198-4C35-B146-C9729B2450F8}"/>
          </ac:picMkLst>
        </pc:picChg>
        <pc:picChg chg="add mod">
          <ac:chgData name="Kristyn Gumpper" userId="6742d07c0c742dc5" providerId="LiveId" clId="{FE781A6C-135C-4872-99E7-63C137D822F2}" dt="2019-04-04T00:35:27.075" v="1952" actId="164"/>
          <ac:picMkLst>
            <pc:docMk/>
            <pc:sldMk cId="0" sldId="256"/>
            <ac:picMk id="60" creationId="{FF88821F-F566-4986-ABF8-AA44347CF07D}"/>
          </ac:picMkLst>
        </pc:picChg>
        <pc:picChg chg="add mod">
          <ac:chgData name="Kristyn Gumpper" userId="6742d07c0c742dc5" providerId="LiveId" clId="{FE781A6C-135C-4872-99E7-63C137D822F2}" dt="2019-04-04T23:37:12.243" v="2800" actId="1076"/>
          <ac:picMkLst>
            <pc:docMk/>
            <pc:sldMk cId="0" sldId="256"/>
            <ac:picMk id="63" creationId="{9FF65F98-4AA3-4F47-AD9A-948AF47FDBF8}"/>
          </ac:picMkLst>
        </pc:picChg>
        <pc:picChg chg="add mod">
          <ac:chgData name="Kristyn Gumpper" userId="6742d07c0c742dc5" providerId="LiveId" clId="{FE781A6C-135C-4872-99E7-63C137D822F2}" dt="2019-04-04T23:59:10.159" v="3346" actId="1076"/>
          <ac:picMkLst>
            <pc:docMk/>
            <pc:sldMk cId="0" sldId="256"/>
            <ac:picMk id="73" creationId="{32679874-4C13-4B7C-A67B-F6242236F6D8}"/>
          </ac:picMkLst>
        </pc:picChg>
        <pc:picChg chg="mod">
          <ac:chgData name="Kristyn Gumpper" userId="6742d07c0c742dc5" providerId="LiveId" clId="{FE781A6C-135C-4872-99E7-63C137D822F2}" dt="2019-04-05T16:00:02.724" v="5392" actId="14100"/>
          <ac:picMkLst>
            <pc:docMk/>
            <pc:sldMk cId="0" sldId="256"/>
            <ac:picMk id="96" creationId="{402DD667-AA27-41E2-A957-A51CBD0ADAB6}"/>
          </ac:picMkLst>
        </pc:picChg>
        <pc:picChg chg="add mod">
          <ac:chgData name="Kristyn Gumpper" userId="6742d07c0c742dc5" providerId="LiveId" clId="{FE781A6C-135C-4872-99E7-63C137D822F2}" dt="2019-04-05T16:01:20.185" v="5440" actId="1036"/>
          <ac:picMkLst>
            <pc:docMk/>
            <pc:sldMk cId="0" sldId="256"/>
            <ac:picMk id="114" creationId="{103CE99A-4FDA-4062-B551-BDCD3AE3DE48}"/>
          </ac:picMkLst>
        </pc:picChg>
        <pc:picChg chg="add mod">
          <ac:chgData name="Kristyn Gumpper" userId="6742d07c0c742dc5" providerId="LiveId" clId="{FE781A6C-135C-4872-99E7-63C137D822F2}" dt="2019-04-05T15:32:59.597" v="4223" actId="571"/>
          <ac:picMkLst>
            <pc:docMk/>
            <pc:sldMk cId="0" sldId="256"/>
            <ac:picMk id="115" creationId="{DD586BFC-0E6F-43D8-BC7E-37E9DA9B1BEB}"/>
          </ac:picMkLst>
        </pc:picChg>
        <pc:picChg chg="add mod">
          <ac:chgData name="Kristyn Gumpper" userId="6742d07c0c742dc5" providerId="LiveId" clId="{FE781A6C-135C-4872-99E7-63C137D822F2}" dt="2019-04-05T15:33:15.995" v="4328" actId="571"/>
          <ac:picMkLst>
            <pc:docMk/>
            <pc:sldMk cId="0" sldId="256"/>
            <ac:picMk id="117" creationId="{CE9C2E51-0BC7-44F1-9F27-7C796015E0E1}"/>
          </ac:picMkLst>
        </pc:picChg>
        <pc:picChg chg="add mod">
          <ac:chgData name="Kristyn Gumpper" userId="6742d07c0c742dc5" providerId="LiveId" clId="{FE781A6C-135C-4872-99E7-63C137D822F2}" dt="2019-04-05T15:33:15.995" v="4328" actId="571"/>
          <ac:picMkLst>
            <pc:docMk/>
            <pc:sldMk cId="0" sldId="256"/>
            <ac:picMk id="118" creationId="{F6FF6250-9A99-412C-9836-CF281D94BB14}"/>
          </ac:picMkLst>
        </pc:picChg>
        <pc:cxnChg chg="add mod">
          <ac:chgData name="Kristyn Gumpper" userId="6742d07c0c742dc5" providerId="LiveId" clId="{FE781A6C-135C-4872-99E7-63C137D822F2}" dt="2019-04-05T16:05:53.950" v="5469" actId="208"/>
          <ac:cxnSpMkLst>
            <pc:docMk/>
            <pc:sldMk cId="0" sldId="256"/>
            <ac:cxnSpMk id="11" creationId="{F04A09C0-E291-4B2F-AFDC-312282E44935}"/>
          </ac:cxnSpMkLst>
        </pc:cxnChg>
        <pc:cxnChg chg="add del">
          <ac:chgData name="Kristyn Gumpper" userId="6742d07c0c742dc5" providerId="LiveId" clId="{FE781A6C-135C-4872-99E7-63C137D822F2}" dt="2019-04-03T23:35:41.975" v="834"/>
          <ac:cxnSpMkLst>
            <pc:docMk/>
            <pc:sldMk cId="0" sldId="256"/>
            <ac:cxnSpMk id="45" creationId="{31D7A89C-8504-4847-8502-CABA736D02B7}"/>
          </ac:cxnSpMkLst>
        </pc:cxnChg>
      </pc:sldChg>
    </pc:docChg>
  </pc:docChgLst>
  <pc:docChgLst>
    <pc:chgData clId="Web-{1C16F827-8801-4BA7-B226-ECB3DDBF3ED3}"/>
    <pc:docChg chg="modSld">
      <pc:chgData name="" userId="" providerId="" clId="Web-{1C16F827-8801-4BA7-B226-ECB3DDBF3ED3}" dt="2019-02-21T23:16:30.432" v="10" actId="1076"/>
      <pc:docMkLst>
        <pc:docMk/>
      </pc:docMkLst>
      <pc:sldChg chg="addSp delSp modSp">
        <pc:chgData name="" userId="" providerId="" clId="Web-{1C16F827-8801-4BA7-B226-ECB3DDBF3ED3}" dt="2019-02-21T23:16:30.432" v="10" actId="1076"/>
        <pc:sldMkLst>
          <pc:docMk/>
          <pc:sldMk cId="0" sldId="256"/>
        </pc:sldMkLst>
        <pc:spChg chg="del">
          <ac:chgData name="" userId="" providerId="" clId="Web-{1C16F827-8801-4BA7-B226-ECB3DDBF3ED3}" dt="2019-02-21T23:15:06.603" v="0"/>
          <ac:spMkLst>
            <pc:docMk/>
            <pc:sldMk cId="0" sldId="256"/>
            <ac:spMk id="9" creationId="{00000000-0000-0000-0000-000000000000}"/>
          </ac:spMkLst>
        </pc:spChg>
        <pc:picChg chg="add mod">
          <ac:chgData name="" userId="" providerId="" clId="Web-{1C16F827-8801-4BA7-B226-ECB3DDBF3ED3}" dt="2019-02-21T23:16:30.432" v="10" actId="1076"/>
          <ac:picMkLst>
            <pc:docMk/>
            <pc:sldMk cId="0" sldId="256"/>
            <ac:picMk id="5" creationId="{4BAB27E1-3BFB-4431-BCBC-430A8D96DB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55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755650"/>
          </a:xfrm>
          <a:prstGeom prst="rect">
            <a:avLst/>
          </a:prstGeom>
        </p:spPr>
        <p:txBody>
          <a:bodyPr vert="horz" lIns="91440" tIns="45720" rIns="91440" bIns="45720" rtlCol="0"/>
          <a:lstStyle>
            <a:lvl1pPr algn="r">
              <a:defRPr sz="1200"/>
            </a:lvl1pPr>
          </a:lstStyle>
          <a:p>
            <a:fld id="{026C70EC-6107-4463-A745-841B68978CE5}" type="datetimeFigureOut">
              <a:rPr lang="en-US" smtClean="0"/>
              <a:t>4/5/2019</a:t>
            </a:fld>
            <a:endParaRPr lang="en-US"/>
          </a:p>
        </p:txBody>
      </p:sp>
      <p:sp>
        <p:nvSpPr>
          <p:cNvPr id="4" name="Slide Image Placeholder 3"/>
          <p:cNvSpPr>
            <a:spLocks noGrp="1" noRot="1" noChangeAspect="1"/>
          </p:cNvSpPr>
          <p:nvPr>
            <p:ph type="sldImg" idx="2"/>
          </p:nvPr>
        </p:nvSpPr>
        <p:spPr>
          <a:xfrm>
            <a:off x="6656388" y="1885950"/>
            <a:ext cx="6791325" cy="5092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7261225"/>
            <a:ext cx="16084550" cy="5940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31950"/>
            <a:ext cx="8712200" cy="755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4331950"/>
            <a:ext cx="8712200" cy="755650"/>
          </a:xfrm>
          <a:prstGeom prst="rect">
            <a:avLst/>
          </a:prstGeom>
        </p:spPr>
        <p:txBody>
          <a:bodyPr vert="horz" lIns="91440" tIns="45720" rIns="91440" bIns="45720" rtlCol="0" anchor="b"/>
          <a:lstStyle>
            <a:lvl1pPr algn="r">
              <a:defRPr sz="1200"/>
            </a:lvl1pPr>
          </a:lstStyle>
          <a:p>
            <a:fld id="{625F77F5-40C0-46B7-9411-58621CC02B14}" type="slidenum">
              <a:rPr lang="en-US" smtClean="0"/>
              <a:t>‹#›</a:t>
            </a:fld>
            <a:endParaRPr lang="en-US"/>
          </a:p>
        </p:txBody>
      </p:sp>
    </p:spTree>
    <p:extLst>
      <p:ext uri="{BB962C8B-B14F-4D97-AF65-F5344CB8AC3E}">
        <p14:creationId xmlns:p14="http://schemas.microsoft.com/office/powerpoint/2010/main" val="417220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F77F5-40C0-46B7-9411-58621CC02B14}" type="slidenum">
              <a:rPr lang="en-US" smtClean="0"/>
              <a:t>1</a:t>
            </a:fld>
            <a:endParaRPr lang="en-US"/>
          </a:p>
        </p:txBody>
      </p:sp>
    </p:spTree>
    <p:extLst>
      <p:ext uri="{BB962C8B-B14F-4D97-AF65-F5344CB8AC3E}">
        <p14:creationId xmlns:p14="http://schemas.microsoft.com/office/powerpoint/2010/main" val="184327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1839" y="10204704"/>
            <a:ext cx="37307522" cy="102335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583680" y="18434304"/>
            <a:ext cx="307238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2231380"/>
          </a:xfrm>
        </p:spPr>
        <p:txBody>
          <a:bodyPr lIns="0" tIns="0" rIns="0" bIns="0"/>
          <a:lstStyle>
            <a:lvl1pPr>
              <a:defRPr sz="14500" b="1">
                <a:solidFill>
                  <a:srgbClr val="4140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2231380"/>
          </a:xfrm>
        </p:spPr>
        <p:txBody>
          <a:bodyPr lIns="0" tIns="0" rIns="0" bIns="0"/>
          <a:lstStyle>
            <a:lvl1pPr>
              <a:defRPr sz="14500" b="1">
                <a:solidFill>
                  <a:srgbClr val="414042"/>
                </a:solidFill>
                <a:latin typeface="Arial"/>
                <a:cs typeface="Arial"/>
              </a:defRPr>
            </a:lvl1pPr>
          </a:lstStyle>
          <a:p>
            <a:endParaRPr/>
          </a:p>
        </p:txBody>
      </p:sp>
      <p:sp>
        <p:nvSpPr>
          <p:cNvPr id="3" name="Holder 3"/>
          <p:cNvSpPr>
            <a:spLocks noGrp="1"/>
          </p:cNvSpPr>
          <p:nvPr>
            <p:ph sz="half" idx="2"/>
          </p:nvPr>
        </p:nvSpPr>
        <p:spPr>
          <a:xfrm>
            <a:off x="2194560" y="7571232"/>
            <a:ext cx="1909267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2603967" y="7571232"/>
            <a:ext cx="1909267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2231380"/>
          </a:xfrm>
        </p:spPr>
        <p:txBody>
          <a:bodyPr lIns="0" tIns="0" rIns="0" bIns="0"/>
          <a:lstStyle>
            <a:lvl1pPr>
              <a:defRPr sz="14500" b="1">
                <a:solidFill>
                  <a:srgbClr val="4140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1023357"/>
          </a:xfrm>
          <a:prstGeom prst="rect">
            <a:avLst/>
          </a:prstGeom>
        </p:spPr>
        <p:txBody>
          <a:bodyPr wrap="square" lIns="0" tIns="0" rIns="0" bIns="0">
            <a:spAutoFit/>
          </a:bodyPr>
          <a:lstStyle>
            <a:lvl1pPr>
              <a:defRPr sz="6650" b="1">
                <a:solidFill>
                  <a:srgbClr val="414042"/>
                </a:solidFill>
                <a:latin typeface="Arial"/>
                <a:cs typeface="Arial"/>
              </a:defRPr>
            </a:lvl1pPr>
          </a:lstStyle>
          <a:p>
            <a:endParaRPr/>
          </a:p>
        </p:txBody>
      </p:sp>
      <p:sp>
        <p:nvSpPr>
          <p:cNvPr id="3" name="Holder 3"/>
          <p:cNvSpPr>
            <a:spLocks noGrp="1"/>
          </p:cNvSpPr>
          <p:nvPr>
            <p:ph type="body" idx="1"/>
          </p:nvPr>
        </p:nvSpPr>
        <p:spPr>
          <a:xfrm>
            <a:off x="2194560" y="7571232"/>
            <a:ext cx="395020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923008" y="30614112"/>
            <a:ext cx="14045184" cy="60016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194561" y="30614112"/>
            <a:ext cx="10094976" cy="60016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4/5/2019</a:t>
            </a:fld>
            <a:endParaRPr lang="en-US"/>
          </a:p>
        </p:txBody>
      </p:sp>
      <p:sp>
        <p:nvSpPr>
          <p:cNvPr id="6" name="Holder 6"/>
          <p:cNvSpPr>
            <a:spLocks noGrp="1"/>
          </p:cNvSpPr>
          <p:nvPr>
            <p:ph type="sldNum" sz="quarter" idx="7"/>
          </p:nvPr>
        </p:nvSpPr>
        <p:spPr>
          <a:xfrm>
            <a:off x="31601667" y="30614112"/>
            <a:ext cx="10094976" cy="60016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97885">
        <a:defRPr>
          <a:latin typeface="+mn-lt"/>
          <a:ea typeface="+mn-ea"/>
          <a:cs typeface="+mn-cs"/>
        </a:defRPr>
      </a:lvl2pPr>
      <a:lvl3pPr marL="1995769">
        <a:defRPr>
          <a:latin typeface="+mn-lt"/>
          <a:ea typeface="+mn-ea"/>
          <a:cs typeface="+mn-cs"/>
        </a:defRPr>
      </a:lvl3pPr>
      <a:lvl4pPr marL="2993654">
        <a:defRPr>
          <a:latin typeface="+mn-lt"/>
          <a:ea typeface="+mn-ea"/>
          <a:cs typeface="+mn-cs"/>
        </a:defRPr>
      </a:lvl4pPr>
      <a:lvl5pPr marL="3991539">
        <a:defRPr>
          <a:latin typeface="+mn-lt"/>
          <a:ea typeface="+mn-ea"/>
          <a:cs typeface="+mn-cs"/>
        </a:defRPr>
      </a:lvl5pPr>
      <a:lvl6pPr marL="4989424">
        <a:defRPr>
          <a:latin typeface="+mn-lt"/>
          <a:ea typeface="+mn-ea"/>
          <a:cs typeface="+mn-cs"/>
        </a:defRPr>
      </a:lvl6pPr>
      <a:lvl7pPr marL="5987308">
        <a:defRPr>
          <a:latin typeface="+mn-lt"/>
          <a:ea typeface="+mn-ea"/>
          <a:cs typeface="+mn-cs"/>
        </a:defRPr>
      </a:lvl7pPr>
      <a:lvl8pPr marL="6985193">
        <a:defRPr>
          <a:latin typeface="+mn-lt"/>
          <a:ea typeface="+mn-ea"/>
          <a:cs typeface="+mn-cs"/>
        </a:defRPr>
      </a:lvl8pPr>
      <a:lvl9pPr marL="7983078">
        <a:defRPr>
          <a:latin typeface="+mn-lt"/>
          <a:ea typeface="+mn-ea"/>
          <a:cs typeface="+mn-cs"/>
        </a:defRPr>
      </a:lvl9pPr>
    </p:bodyStyle>
    <p:otherStyle>
      <a:lvl1pPr marL="0">
        <a:defRPr>
          <a:latin typeface="+mn-lt"/>
          <a:ea typeface="+mn-ea"/>
          <a:cs typeface="+mn-cs"/>
        </a:defRPr>
      </a:lvl1pPr>
      <a:lvl2pPr marL="997885">
        <a:defRPr>
          <a:latin typeface="+mn-lt"/>
          <a:ea typeface="+mn-ea"/>
          <a:cs typeface="+mn-cs"/>
        </a:defRPr>
      </a:lvl2pPr>
      <a:lvl3pPr marL="1995769">
        <a:defRPr>
          <a:latin typeface="+mn-lt"/>
          <a:ea typeface="+mn-ea"/>
          <a:cs typeface="+mn-cs"/>
        </a:defRPr>
      </a:lvl3pPr>
      <a:lvl4pPr marL="2993654">
        <a:defRPr>
          <a:latin typeface="+mn-lt"/>
          <a:ea typeface="+mn-ea"/>
          <a:cs typeface="+mn-cs"/>
        </a:defRPr>
      </a:lvl4pPr>
      <a:lvl5pPr marL="3991539">
        <a:defRPr>
          <a:latin typeface="+mn-lt"/>
          <a:ea typeface="+mn-ea"/>
          <a:cs typeface="+mn-cs"/>
        </a:defRPr>
      </a:lvl5pPr>
      <a:lvl6pPr marL="4989424">
        <a:defRPr>
          <a:latin typeface="+mn-lt"/>
          <a:ea typeface="+mn-ea"/>
          <a:cs typeface="+mn-cs"/>
        </a:defRPr>
      </a:lvl6pPr>
      <a:lvl7pPr marL="5987308">
        <a:defRPr>
          <a:latin typeface="+mn-lt"/>
          <a:ea typeface="+mn-ea"/>
          <a:cs typeface="+mn-cs"/>
        </a:defRPr>
      </a:lvl7pPr>
      <a:lvl8pPr marL="6985193">
        <a:defRPr>
          <a:latin typeface="+mn-lt"/>
          <a:ea typeface="+mn-ea"/>
          <a:cs typeface="+mn-cs"/>
        </a:defRPr>
      </a:lvl8pPr>
      <a:lvl9pPr marL="79830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png"/><Relationship Id="rId18" Type="http://schemas.microsoft.com/office/2007/relationships/hdphoto" Target="../media/hdphoto3.wdp"/><Relationship Id="rId26" Type="http://schemas.openxmlformats.org/officeDocument/2006/relationships/image" Target="../media/image19.png"/><Relationship Id="rId3" Type="http://schemas.openxmlformats.org/officeDocument/2006/relationships/hyperlink" Target="mailto:Gumpper.1@osu.edu" TargetMode="External"/><Relationship Id="rId21" Type="http://schemas.openxmlformats.org/officeDocument/2006/relationships/image" Target="../media/image14.emf"/><Relationship Id="rId7" Type="http://schemas.openxmlformats.org/officeDocument/2006/relationships/image" Target="../media/image4.jpg"/><Relationship Id="rId12" Type="http://schemas.openxmlformats.org/officeDocument/2006/relationships/image" Target="../media/image9.jpg"/><Relationship Id="rId17" Type="http://schemas.openxmlformats.org/officeDocument/2006/relationships/image" Target="../media/image12.png"/><Relationship Id="rId25" Type="http://schemas.openxmlformats.org/officeDocument/2006/relationships/image" Target="../media/image18.png"/><Relationship Id="rId2" Type="http://schemas.openxmlformats.org/officeDocument/2006/relationships/notesSlide" Target="../notesSlides/notesSlide1.xml"/><Relationship Id="rId16" Type="http://schemas.microsoft.com/office/2007/relationships/hdphoto" Target="../media/hdphoto2.wdp"/><Relationship Id="rId20" Type="http://schemas.microsoft.com/office/2007/relationships/hdphoto" Target="../media/hdphoto4.wdp"/><Relationship Id="rId1" Type="http://schemas.openxmlformats.org/officeDocument/2006/relationships/slideLayout" Target="../slideLayouts/slideLayout3.xml"/><Relationship Id="rId6" Type="http://schemas.openxmlformats.org/officeDocument/2006/relationships/image" Target="../media/image3.jpg"/><Relationship Id="rId11" Type="http://schemas.openxmlformats.org/officeDocument/2006/relationships/image" Target="../media/image8.jpg"/><Relationship Id="rId24" Type="http://schemas.openxmlformats.org/officeDocument/2006/relationships/image" Target="../media/image17.png"/><Relationship Id="rId5" Type="http://schemas.openxmlformats.org/officeDocument/2006/relationships/image" Target="../media/image2.emf"/><Relationship Id="rId15" Type="http://schemas.openxmlformats.org/officeDocument/2006/relationships/image" Target="../media/image11.png"/><Relationship Id="rId23" Type="http://schemas.openxmlformats.org/officeDocument/2006/relationships/image" Target="../media/image16.png"/><Relationship Id="rId10" Type="http://schemas.openxmlformats.org/officeDocument/2006/relationships/image" Target="../media/image7.jpg"/><Relationship Id="rId19" Type="http://schemas.openxmlformats.org/officeDocument/2006/relationships/image" Target="../media/image13.png"/><Relationship Id="rId4" Type="http://schemas.openxmlformats.org/officeDocument/2006/relationships/image" Target="../media/image1.emf"/><Relationship Id="rId9" Type="http://schemas.openxmlformats.org/officeDocument/2006/relationships/image" Target="../media/image6.jpg"/><Relationship Id="rId14" Type="http://schemas.microsoft.com/office/2007/relationships/hdphoto" Target="../media/hdphoto1.wdp"/><Relationship Id="rId22" Type="http://schemas.openxmlformats.org/officeDocument/2006/relationships/image" Target="../media/image15.T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Rectangle 34"/>
          <p:cNvSpPr/>
          <p:nvPr/>
        </p:nvSpPr>
        <p:spPr>
          <a:xfrm>
            <a:off x="0" y="0"/>
            <a:ext cx="43891200" cy="32918400"/>
          </a:xfrm>
          <a:prstGeom prst="rect">
            <a:avLst/>
          </a:prstGeom>
          <a:solidFill>
            <a:srgbClr val="666666"/>
          </a:solidFill>
          <a:effectLst/>
        </p:spPr>
        <p:style>
          <a:lnRef idx="1">
            <a:schemeClr val="accent1"/>
          </a:lnRef>
          <a:fillRef idx="3">
            <a:schemeClr val="accent1"/>
          </a:fillRef>
          <a:effectRef idx="2">
            <a:schemeClr val="accent1"/>
          </a:effectRef>
          <a:fontRef idx="minor">
            <a:schemeClr val="lt1"/>
          </a:fontRef>
        </p:style>
        <p:txBody>
          <a:bodyPr lIns="199577" tIns="99788" rIns="199577" bIns="99788" rtlCol="0" anchor="ctr"/>
          <a:lstStyle/>
          <a:p>
            <a:pPr algn="ctr"/>
            <a:endParaRPr lang="en-US"/>
          </a:p>
        </p:txBody>
      </p:sp>
      <p:sp>
        <p:nvSpPr>
          <p:cNvPr id="36" name="Rectangle 35"/>
          <p:cNvSpPr/>
          <p:nvPr/>
        </p:nvSpPr>
        <p:spPr>
          <a:xfrm>
            <a:off x="939799" y="671945"/>
            <a:ext cx="42255331" cy="31255855"/>
          </a:xfrm>
          <a:prstGeom prst="rect">
            <a:avLst/>
          </a:prstGeom>
          <a:solidFill>
            <a:schemeClr val="bg1"/>
          </a:solidFill>
          <a:ln>
            <a:solidFill>
              <a:srgbClr val="BD003A"/>
            </a:solidFill>
          </a:ln>
        </p:spPr>
        <p:style>
          <a:lnRef idx="1">
            <a:schemeClr val="accent1"/>
          </a:lnRef>
          <a:fillRef idx="3">
            <a:schemeClr val="accent1"/>
          </a:fillRef>
          <a:effectRef idx="2">
            <a:schemeClr val="accent1"/>
          </a:effectRef>
          <a:fontRef idx="minor">
            <a:schemeClr val="lt1"/>
          </a:fontRef>
        </p:style>
        <p:txBody>
          <a:bodyPr lIns="199577" tIns="99788" rIns="199577" bIns="99788" rtlCol="0" anchor="ctr"/>
          <a:lstStyle/>
          <a:p>
            <a:pPr algn="ctr"/>
            <a:r>
              <a:rPr lang="en-US" b="1" dirty="0"/>
              <a:t>b</a:t>
            </a:r>
          </a:p>
        </p:txBody>
      </p:sp>
      <p:sp>
        <p:nvSpPr>
          <p:cNvPr id="40" name="object 6"/>
          <p:cNvSpPr/>
          <p:nvPr/>
        </p:nvSpPr>
        <p:spPr>
          <a:xfrm>
            <a:off x="1150351" y="29028045"/>
            <a:ext cx="41902649" cy="2907792"/>
          </a:xfrm>
          <a:custGeom>
            <a:avLst/>
            <a:gdLst/>
            <a:ahLst/>
            <a:cxnLst/>
            <a:rect l="l" t="t" r="r" b="b"/>
            <a:pathLst>
              <a:path w="19266428" h="1317369">
                <a:moveTo>
                  <a:pt x="0" y="1317369"/>
                </a:moveTo>
                <a:lnTo>
                  <a:pt x="19266428" y="1317369"/>
                </a:lnTo>
                <a:lnTo>
                  <a:pt x="19266428" y="0"/>
                </a:lnTo>
                <a:lnTo>
                  <a:pt x="0" y="0"/>
                </a:lnTo>
                <a:lnTo>
                  <a:pt x="0" y="1317369"/>
                </a:lnTo>
                <a:close/>
              </a:path>
            </a:pathLst>
          </a:custGeom>
          <a:solidFill>
            <a:srgbClr val="777877"/>
          </a:solidFill>
        </p:spPr>
        <p:txBody>
          <a:bodyPr wrap="square" lIns="0" tIns="0" rIns="0" bIns="0" rtlCol="0">
            <a:spAutoFit/>
          </a:bodyPr>
          <a:lstStyle/>
          <a:p>
            <a:endParaRPr dirty="0"/>
          </a:p>
        </p:txBody>
      </p:sp>
      <p:sp>
        <p:nvSpPr>
          <p:cNvPr id="2" name="object 2"/>
          <p:cNvSpPr txBox="1">
            <a:spLocks noGrp="1"/>
          </p:cNvSpPr>
          <p:nvPr>
            <p:ph type="title"/>
          </p:nvPr>
        </p:nvSpPr>
        <p:spPr>
          <a:xfrm>
            <a:off x="1572471" y="468752"/>
            <a:ext cx="41328335" cy="6008248"/>
          </a:xfrm>
          <a:prstGeom prst="rect">
            <a:avLst/>
          </a:prstGeom>
        </p:spPr>
        <p:txBody>
          <a:bodyPr vert="horz" wrap="square" lIns="0" tIns="0" rIns="0" bIns="0" rtlCol="0">
            <a:spAutoFit/>
          </a:bodyPr>
          <a:lstStyle/>
          <a:p>
            <a:pPr marL="27719">
              <a:lnSpc>
                <a:spcPts val="17232"/>
              </a:lnSpc>
              <a:spcAft>
                <a:spcPts val="1310"/>
              </a:spcAft>
            </a:pPr>
            <a:r>
              <a:rPr lang="en-US" sz="11500" b="0" spc="-513" dirty="0">
                <a:solidFill>
                  <a:srgbClr val="4C566C"/>
                </a:solidFill>
              </a:rPr>
              <a:t>Exogenous MG53 Protects Adult Mouse Cardiomyocytes by Preventing Mitochondrial Damage in Response to Oxidative Stress</a:t>
            </a:r>
            <a:endParaRPr sz="11500" b="0" spc="-87" dirty="0">
              <a:solidFill>
                <a:srgbClr val="4C566C"/>
              </a:solidFill>
            </a:endParaRPr>
          </a:p>
          <a:p>
            <a:pPr marL="27719">
              <a:lnSpc>
                <a:spcPts val="5784"/>
              </a:lnSpc>
            </a:pPr>
            <a:r>
              <a:rPr lang="en-US" sz="4400" b="0" spc="-175" dirty="0"/>
              <a:t>Kristyn Gumpper, Xinyu Zhou, Ki Ho Park, Renzhi Han, Hua Zhou, Pei-Hui Lin, Jianjie Ma</a:t>
            </a:r>
            <a:br>
              <a:rPr lang="en-US" sz="4400" b="0" spc="-175" dirty="0"/>
            </a:br>
            <a:r>
              <a:rPr lang="en-US" sz="4400" b="0" spc="-175" dirty="0"/>
              <a:t>Department of Surgery, The Ohio State University, Columbus, OH</a:t>
            </a:r>
            <a:endParaRPr sz="4400" dirty="0"/>
          </a:p>
        </p:txBody>
      </p:sp>
      <p:sp>
        <p:nvSpPr>
          <p:cNvPr id="3" name="object 3"/>
          <p:cNvSpPr txBox="1"/>
          <p:nvPr/>
        </p:nvSpPr>
        <p:spPr>
          <a:xfrm>
            <a:off x="1522096" y="7180963"/>
            <a:ext cx="9063269" cy="2945102"/>
          </a:xfrm>
          <a:prstGeom prst="rect">
            <a:avLst/>
          </a:prstGeom>
        </p:spPr>
        <p:txBody>
          <a:bodyPr vert="horz" wrap="square" lIns="0" tIns="0" rIns="0" bIns="0" rtlCol="0">
            <a:spAutoFit/>
          </a:bodyPr>
          <a:lstStyle/>
          <a:p>
            <a:pPr marL="27719">
              <a:spcAft>
                <a:spcPts val="1310"/>
              </a:spcAft>
            </a:pPr>
            <a:r>
              <a:rPr lang="en-US" sz="3500" b="1" spc="-11" dirty="0">
                <a:solidFill>
                  <a:srgbClr val="BD003A"/>
                </a:solidFill>
                <a:latin typeface="Arial"/>
                <a:cs typeface="Arial"/>
              </a:rPr>
              <a:t>I</a:t>
            </a:r>
            <a:r>
              <a:rPr lang="en-US" sz="3500" b="1" spc="-65" dirty="0">
                <a:solidFill>
                  <a:srgbClr val="BD003A"/>
                </a:solidFill>
                <a:latin typeface="Arial"/>
                <a:cs typeface="Arial"/>
              </a:rPr>
              <a:t>N</a:t>
            </a:r>
            <a:r>
              <a:rPr lang="en-US" sz="3500" b="1" spc="-55" dirty="0">
                <a:solidFill>
                  <a:srgbClr val="BD003A"/>
                </a:solidFill>
                <a:latin typeface="Arial"/>
                <a:cs typeface="Arial"/>
              </a:rPr>
              <a:t>T</a:t>
            </a:r>
            <a:r>
              <a:rPr lang="en-US" sz="3500" b="1" spc="-98" dirty="0">
                <a:solidFill>
                  <a:srgbClr val="BD003A"/>
                </a:solidFill>
                <a:latin typeface="Arial"/>
                <a:cs typeface="Arial"/>
              </a:rPr>
              <a:t>R</a:t>
            </a:r>
            <a:r>
              <a:rPr lang="en-US" sz="3500" b="1" spc="-22" dirty="0">
                <a:solidFill>
                  <a:srgbClr val="BD003A"/>
                </a:solidFill>
                <a:latin typeface="Arial"/>
                <a:cs typeface="Arial"/>
              </a:rPr>
              <a:t>O</a:t>
            </a:r>
            <a:r>
              <a:rPr lang="en-US" sz="3500" b="1" spc="-55" dirty="0">
                <a:solidFill>
                  <a:srgbClr val="BD003A"/>
                </a:solidFill>
                <a:latin typeface="Arial"/>
                <a:cs typeface="Arial"/>
              </a:rPr>
              <a:t>DUC</a:t>
            </a:r>
            <a:r>
              <a:rPr lang="en-US" sz="3500" b="1" spc="-44" dirty="0">
                <a:solidFill>
                  <a:srgbClr val="BD003A"/>
                </a:solidFill>
                <a:latin typeface="Arial"/>
                <a:cs typeface="Arial"/>
              </a:rPr>
              <a:t>T</a:t>
            </a:r>
            <a:r>
              <a:rPr lang="en-US" sz="3500" b="1" spc="-11" dirty="0">
                <a:solidFill>
                  <a:srgbClr val="BD003A"/>
                </a:solidFill>
                <a:latin typeface="Arial"/>
                <a:cs typeface="Arial"/>
              </a:rPr>
              <a:t>I</a:t>
            </a:r>
            <a:r>
              <a:rPr lang="en-US" sz="3500" b="1" spc="-22" dirty="0">
                <a:solidFill>
                  <a:srgbClr val="BD003A"/>
                </a:solidFill>
                <a:latin typeface="Arial"/>
                <a:cs typeface="Arial"/>
              </a:rPr>
              <a:t>O</a:t>
            </a:r>
            <a:r>
              <a:rPr lang="en-US" sz="3500" b="1" dirty="0">
                <a:solidFill>
                  <a:srgbClr val="BD003A"/>
                </a:solidFill>
                <a:latin typeface="Arial"/>
                <a:cs typeface="Arial"/>
              </a:rPr>
              <a:t>N</a:t>
            </a:r>
            <a:endParaRPr sz="3500" dirty="0">
              <a:solidFill>
                <a:srgbClr val="BD003A"/>
              </a:solidFill>
              <a:latin typeface="Arial"/>
              <a:cs typeface="Arial"/>
            </a:endParaRPr>
          </a:p>
          <a:p>
            <a:pPr marL="484919" marR="13860" indent="-457200" algn="just">
              <a:lnSpc>
                <a:spcPct val="102600"/>
              </a:lnSpc>
              <a:spcBef>
                <a:spcPts val="458"/>
              </a:spcBef>
              <a:buFont typeface="Arial" panose="020B0604020202020204" pitchFamily="34" charset="0"/>
              <a:buChar char="•"/>
            </a:pPr>
            <a:r>
              <a:rPr lang="en-US" sz="2700" spc="11" dirty="0">
                <a:solidFill>
                  <a:srgbClr val="231F20"/>
                </a:solidFill>
                <a:latin typeface="Arial"/>
                <a:cs typeface="Arial"/>
              </a:rPr>
              <a:t>Ischemic heart disease is a major cause of mortality and morbidity world-wide; often associated with other chronic diseases such as Type-II Diabetes and Obesity.</a:t>
            </a:r>
          </a:p>
          <a:p>
            <a:pPr marL="484919" marR="13860" indent="-457200">
              <a:lnSpc>
                <a:spcPct val="102600"/>
              </a:lnSpc>
              <a:spcBef>
                <a:spcPts val="458"/>
              </a:spcBef>
              <a:buFont typeface="Arial" panose="020B0604020202020204" pitchFamily="34" charset="0"/>
              <a:buChar char="•"/>
            </a:pPr>
            <a:r>
              <a:rPr lang="en-US" sz="2700" spc="11" dirty="0">
                <a:solidFill>
                  <a:srgbClr val="231F20"/>
                </a:solidFill>
                <a:latin typeface="Arial"/>
                <a:cs typeface="Arial"/>
              </a:rPr>
              <a:t>Ischemia can cause a loss of healthy mitochondria – leading to cell death and tissue malfunction</a:t>
            </a:r>
            <a:endParaRPr sz="2700" dirty="0">
              <a:latin typeface="Arial"/>
              <a:cs typeface="Arial"/>
            </a:endParaRPr>
          </a:p>
        </p:txBody>
      </p:sp>
      <p:sp>
        <p:nvSpPr>
          <p:cNvPr id="4" name="object 4"/>
          <p:cNvSpPr txBox="1"/>
          <p:nvPr/>
        </p:nvSpPr>
        <p:spPr>
          <a:xfrm>
            <a:off x="1570804" y="10349860"/>
            <a:ext cx="8937668" cy="5453737"/>
          </a:xfrm>
          <a:prstGeom prst="rect">
            <a:avLst/>
          </a:prstGeom>
        </p:spPr>
        <p:txBody>
          <a:bodyPr vert="horz" wrap="square" lIns="0" tIns="0" rIns="0" bIns="0" rtlCol="0">
            <a:spAutoFit/>
          </a:bodyPr>
          <a:lstStyle/>
          <a:p>
            <a:pPr marL="27719"/>
            <a:r>
              <a:rPr lang="en-US" sz="2700" b="1" spc="-11" dirty="0">
                <a:solidFill>
                  <a:srgbClr val="4C4D4F"/>
                </a:solidFill>
                <a:latin typeface="Arial"/>
                <a:cs typeface="Arial"/>
              </a:rPr>
              <a:t>MG53 (TRIM72)</a:t>
            </a:r>
            <a:endParaRPr sz="2700" dirty="0">
              <a:latin typeface="Arial"/>
              <a:cs typeface="Arial"/>
            </a:endParaRPr>
          </a:p>
          <a:p>
            <a:pPr marL="484919" marR="13860" indent="-457200">
              <a:lnSpc>
                <a:spcPct val="102899"/>
              </a:lnSpc>
              <a:spcBef>
                <a:spcPts val="742"/>
              </a:spcBef>
              <a:buFont typeface="Arial" panose="020B0604020202020204" pitchFamily="34" charset="0"/>
              <a:buChar char="•"/>
            </a:pPr>
            <a:r>
              <a:rPr lang="en-US" sz="2700" spc="22" dirty="0">
                <a:solidFill>
                  <a:srgbClr val="231F20"/>
                </a:solidFill>
                <a:latin typeface="Arial"/>
                <a:cs typeface="Arial"/>
              </a:rPr>
              <a:t>Highly expressed in human skeletal muscle and modestly in other tissues</a:t>
            </a:r>
          </a:p>
          <a:p>
            <a:pPr marL="1482804" marR="13860" lvl="1" indent="-457200">
              <a:lnSpc>
                <a:spcPct val="102899"/>
              </a:lnSpc>
              <a:spcBef>
                <a:spcPts val="742"/>
              </a:spcBef>
              <a:buFont typeface="Arial" panose="020B0604020202020204" pitchFamily="34" charset="0"/>
              <a:buChar char="•"/>
            </a:pPr>
            <a:r>
              <a:rPr lang="en-US" sz="2700" spc="22" dirty="0">
                <a:solidFill>
                  <a:srgbClr val="231F20"/>
                </a:solidFill>
                <a:latin typeface="Arial"/>
                <a:cs typeface="Arial"/>
              </a:rPr>
              <a:t>Is secreted into the blood stream</a:t>
            </a:r>
          </a:p>
          <a:p>
            <a:pPr marL="484919" marR="13860" indent="-457200">
              <a:lnSpc>
                <a:spcPct val="102899"/>
              </a:lnSpc>
              <a:spcBef>
                <a:spcPts val="742"/>
              </a:spcBef>
              <a:buFont typeface="Arial" panose="020B0604020202020204" pitchFamily="34" charset="0"/>
              <a:buChar char="•"/>
            </a:pPr>
            <a:r>
              <a:rPr lang="en-US" sz="2700" spc="22" dirty="0">
                <a:solidFill>
                  <a:srgbClr val="231F20"/>
                </a:solidFill>
                <a:latin typeface="Arial"/>
                <a:cs typeface="Arial"/>
              </a:rPr>
              <a:t>MG53 is highly involved in cell membrane repair associated with changes in oxidative states inside the cell [1-3] mg53 -/- mice are more susceptible to ischemia-reperfusion (I/R) injury than wild-type mice</a:t>
            </a:r>
          </a:p>
          <a:p>
            <a:pPr marL="484919" marR="13860" indent="-457200">
              <a:lnSpc>
                <a:spcPct val="102899"/>
              </a:lnSpc>
              <a:spcBef>
                <a:spcPts val="742"/>
              </a:spcBef>
              <a:buFont typeface="Arial" panose="020B0604020202020204" pitchFamily="34" charset="0"/>
              <a:buChar char="•"/>
            </a:pPr>
            <a:r>
              <a:rPr lang="en-US" sz="2700" spc="22" dirty="0">
                <a:solidFill>
                  <a:srgbClr val="231F20"/>
                </a:solidFill>
                <a:latin typeface="Arial"/>
                <a:cs typeface="Arial"/>
              </a:rPr>
              <a:t>Pre- and post-injury treatment with recombinant human MG53 (rhMG53) in mice and pigs reduces both infarct size and fibrosis while restoring cardiac function [3-4]</a:t>
            </a:r>
            <a:endParaRPr lang="en-US" sz="2700" dirty="0">
              <a:latin typeface="Arial"/>
              <a:cs typeface="Arial"/>
            </a:endParaRPr>
          </a:p>
        </p:txBody>
      </p:sp>
      <p:sp>
        <p:nvSpPr>
          <p:cNvPr id="17" name="object 17"/>
          <p:cNvSpPr/>
          <p:nvPr/>
        </p:nvSpPr>
        <p:spPr>
          <a:xfrm>
            <a:off x="11429998" y="7096400"/>
            <a:ext cx="685802" cy="21249999"/>
          </a:xfrm>
          <a:custGeom>
            <a:avLst/>
            <a:gdLst/>
            <a:ahLst/>
            <a:cxnLst/>
            <a:rect l="l" t="t" r="r" b="b"/>
            <a:pathLst>
              <a:path h="9561227">
                <a:moveTo>
                  <a:pt x="0" y="0"/>
                </a:moveTo>
                <a:lnTo>
                  <a:pt x="0" y="9561227"/>
                </a:lnTo>
              </a:path>
            </a:pathLst>
          </a:custGeom>
          <a:ln w="19050" cmpd="sng">
            <a:solidFill>
              <a:srgbClr val="7F7F7F"/>
            </a:solidFill>
            <a:prstDash val="solid"/>
          </a:ln>
        </p:spPr>
        <p:txBody>
          <a:bodyPr wrap="square" lIns="0" tIns="0" rIns="0" bIns="0" rtlCol="0">
            <a:spAutoFit/>
          </a:bodyPr>
          <a:lstStyle/>
          <a:p>
            <a:endParaRPr/>
          </a:p>
        </p:txBody>
      </p:sp>
      <p:sp>
        <p:nvSpPr>
          <p:cNvPr id="18" name="object 18"/>
          <p:cNvSpPr/>
          <p:nvPr/>
        </p:nvSpPr>
        <p:spPr>
          <a:xfrm>
            <a:off x="21958300" y="7096400"/>
            <a:ext cx="139700" cy="21249999"/>
          </a:xfrm>
          <a:custGeom>
            <a:avLst/>
            <a:gdLst/>
            <a:ahLst/>
            <a:cxnLst/>
            <a:rect l="l" t="t" r="r" b="b"/>
            <a:pathLst>
              <a:path h="9561227">
                <a:moveTo>
                  <a:pt x="0" y="0"/>
                </a:moveTo>
                <a:lnTo>
                  <a:pt x="0" y="9561227"/>
                </a:lnTo>
              </a:path>
            </a:pathLst>
          </a:custGeom>
          <a:ln w="19050" cmpd="sng">
            <a:solidFill>
              <a:schemeClr val="tx1">
                <a:lumMod val="50000"/>
                <a:lumOff val="50000"/>
              </a:schemeClr>
            </a:solidFill>
            <a:prstDash val="solid"/>
          </a:ln>
        </p:spPr>
        <p:txBody>
          <a:bodyPr wrap="square" lIns="0" tIns="0" rIns="0" bIns="0" rtlCol="0">
            <a:spAutoFit/>
          </a:bodyPr>
          <a:lstStyle/>
          <a:p>
            <a:endParaRPr/>
          </a:p>
        </p:txBody>
      </p:sp>
      <p:sp>
        <p:nvSpPr>
          <p:cNvPr id="19" name="object 19"/>
          <p:cNvSpPr/>
          <p:nvPr/>
        </p:nvSpPr>
        <p:spPr>
          <a:xfrm>
            <a:off x="32473900" y="7096400"/>
            <a:ext cx="139699" cy="21249999"/>
          </a:xfrm>
          <a:custGeom>
            <a:avLst/>
            <a:gdLst/>
            <a:ahLst/>
            <a:cxnLst/>
            <a:rect l="l" t="t" r="r" b="b"/>
            <a:pathLst>
              <a:path h="9561227">
                <a:moveTo>
                  <a:pt x="0" y="0"/>
                </a:moveTo>
                <a:lnTo>
                  <a:pt x="0" y="9561227"/>
                </a:lnTo>
              </a:path>
            </a:pathLst>
          </a:custGeom>
          <a:ln w="19050" cmpd="sng">
            <a:solidFill>
              <a:schemeClr val="tx1">
                <a:lumMod val="50000"/>
                <a:lumOff val="50000"/>
              </a:schemeClr>
            </a:solidFill>
            <a:prstDash val="solid"/>
          </a:ln>
        </p:spPr>
        <p:txBody>
          <a:bodyPr wrap="square" lIns="0" tIns="0" rIns="0" bIns="0" rtlCol="0">
            <a:spAutoFit/>
          </a:bodyPr>
          <a:lstStyle/>
          <a:p>
            <a:endParaRPr/>
          </a:p>
        </p:txBody>
      </p:sp>
      <p:sp>
        <p:nvSpPr>
          <p:cNvPr id="22" name="object 22"/>
          <p:cNvSpPr txBox="1"/>
          <p:nvPr/>
        </p:nvSpPr>
        <p:spPr>
          <a:xfrm>
            <a:off x="12128500" y="23926800"/>
            <a:ext cx="9144000" cy="1683602"/>
          </a:xfrm>
          <a:prstGeom prst="rect">
            <a:avLst/>
          </a:prstGeom>
        </p:spPr>
        <p:txBody>
          <a:bodyPr vert="horz" wrap="square" lIns="0" tIns="0" rIns="0" bIns="0" rtlCol="0">
            <a:spAutoFit/>
          </a:bodyPr>
          <a:lstStyle/>
          <a:p>
            <a:pPr marL="27719" marR="13860" algn="just">
              <a:lnSpc>
                <a:spcPct val="102600"/>
              </a:lnSpc>
            </a:pPr>
            <a:r>
              <a:rPr lang="en-US" sz="2700" spc="-22" dirty="0">
                <a:solidFill>
                  <a:srgbClr val="231F20"/>
                </a:solidFill>
                <a:latin typeface="Arial"/>
                <a:cs typeface="Arial"/>
              </a:rPr>
              <a:t>HL-1 cells that underwent </a:t>
            </a:r>
            <a:r>
              <a:rPr lang="en-US" sz="2700" spc="-22" dirty="0" err="1">
                <a:solidFill>
                  <a:srgbClr val="231F20"/>
                </a:solidFill>
                <a:latin typeface="Arial"/>
                <a:cs typeface="Arial"/>
              </a:rPr>
              <a:t>normoxia</a:t>
            </a:r>
            <a:r>
              <a:rPr lang="en-US" sz="2700" spc="-22" dirty="0">
                <a:solidFill>
                  <a:srgbClr val="231F20"/>
                </a:solidFill>
                <a:latin typeface="Arial"/>
                <a:cs typeface="Arial"/>
              </a:rPr>
              <a:t> or HEDA were fractionated. Mitochondria and cytoplasmic fractions were probed for MG53, COX IV and tubulin. There is a clear increase in MG53 presence in the mitochondrial fraction.</a:t>
            </a:r>
            <a:endParaRPr sz="2700" dirty="0">
              <a:latin typeface="Arial"/>
              <a:cs typeface="Arial"/>
            </a:endParaRPr>
          </a:p>
        </p:txBody>
      </p:sp>
      <p:sp>
        <p:nvSpPr>
          <p:cNvPr id="26" name="object 26"/>
          <p:cNvSpPr txBox="1"/>
          <p:nvPr/>
        </p:nvSpPr>
        <p:spPr>
          <a:xfrm>
            <a:off x="33119273" y="16791748"/>
            <a:ext cx="8995894" cy="3401252"/>
          </a:xfrm>
          <a:prstGeom prst="rect">
            <a:avLst/>
          </a:prstGeom>
        </p:spPr>
        <p:txBody>
          <a:bodyPr vert="horz" wrap="square" lIns="0" tIns="0" rIns="0" bIns="0" rtlCol="0">
            <a:spAutoFit/>
          </a:bodyPr>
          <a:lstStyle/>
          <a:p>
            <a:pPr marL="19958">
              <a:lnSpc>
                <a:spcPct val="110000"/>
              </a:lnSpc>
              <a:spcAft>
                <a:spcPts val="1310"/>
              </a:spcAft>
            </a:pPr>
            <a:r>
              <a:rPr lang="en-US" sz="3500" b="1" spc="-11" dirty="0">
                <a:solidFill>
                  <a:srgbClr val="BD003A"/>
                </a:solidFill>
                <a:latin typeface="Arial"/>
                <a:cs typeface="Arial"/>
              </a:rPr>
              <a:t>Future Directions</a:t>
            </a:r>
            <a:endParaRPr sz="3500" b="1" spc="-11" dirty="0">
              <a:solidFill>
                <a:srgbClr val="BD003A"/>
              </a:solidFill>
              <a:latin typeface="Arial"/>
              <a:cs typeface="Arial"/>
            </a:endParaRPr>
          </a:p>
          <a:p>
            <a:pPr marL="484919" marR="246699" indent="-457200">
              <a:lnSpc>
                <a:spcPct val="102899"/>
              </a:lnSpc>
              <a:spcBef>
                <a:spcPts val="437"/>
              </a:spcBef>
              <a:buFont typeface="Arial" panose="020B0604020202020204" pitchFamily="34" charset="0"/>
              <a:buChar char="•"/>
            </a:pPr>
            <a:r>
              <a:rPr lang="en-US" sz="2700" spc="-33" dirty="0">
                <a:solidFill>
                  <a:srgbClr val="231F20"/>
                </a:solidFill>
                <a:latin typeface="Arial"/>
                <a:cs typeface="Arial"/>
              </a:rPr>
              <a:t>In addition to preserving mitochondrial membrane potential and reducing superoxide accumulation,, it will be imperative to assess mitophagy and mitochondrial function </a:t>
            </a:r>
          </a:p>
          <a:p>
            <a:pPr marL="484919" marR="246699" indent="-457200">
              <a:lnSpc>
                <a:spcPct val="102899"/>
              </a:lnSpc>
              <a:spcBef>
                <a:spcPts val="437"/>
              </a:spcBef>
              <a:buFont typeface="Arial" panose="020B0604020202020204" pitchFamily="34" charset="0"/>
              <a:buChar char="•"/>
            </a:pPr>
            <a:r>
              <a:rPr lang="en-US" sz="2700" spc="-33" dirty="0">
                <a:solidFill>
                  <a:srgbClr val="231F20"/>
                </a:solidFill>
                <a:latin typeface="Arial"/>
                <a:cs typeface="Arial"/>
              </a:rPr>
              <a:t>MG53 may be a useful therapeutic in preserving cardiac tissue after ischemic events</a:t>
            </a:r>
            <a:endParaRPr lang="en-US" sz="2700" dirty="0">
              <a:latin typeface="Arial"/>
              <a:cs typeface="Arial"/>
            </a:endParaRPr>
          </a:p>
        </p:txBody>
      </p:sp>
      <p:sp>
        <p:nvSpPr>
          <p:cNvPr id="27" name="object 27"/>
          <p:cNvSpPr txBox="1"/>
          <p:nvPr/>
        </p:nvSpPr>
        <p:spPr>
          <a:xfrm>
            <a:off x="33119271" y="20421600"/>
            <a:ext cx="7125881" cy="546496"/>
          </a:xfrm>
          <a:prstGeom prst="rect">
            <a:avLst/>
          </a:prstGeom>
        </p:spPr>
        <p:txBody>
          <a:bodyPr vert="horz" wrap="square" lIns="0" tIns="0" rIns="0" bIns="0" rtlCol="0">
            <a:spAutoFit/>
          </a:bodyPr>
          <a:lstStyle/>
          <a:p>
            <a:pPr marL="19958">
              <a:lnSpc>
                <a:spcPct val="110000"/>
              </a:lnSpc>
            </a:pPr>
            <a:r>
              <a:rPr lang="en-US" sz="3500" b="1" spc="-11" dirty="0">
                <a:solidFill>
                  <a:srgbClr val="BD003A"/>
                </a:solidFill>
                <a:latin typeface="Arial"/>
                <a:cs typeface="Arial"/>
              </a:rPr>
              <a:t>References</a:t>
            </a:r>
            <a:endParaRPr sz="3500" b="1" spc="-11" dirty="0">
              <a:solidFill>
                <a:srgbClr val="BD003A"/>
              </a:solidFill>
              <a:latin typeface="Arial"/>
              <a:cs typeface="Arial"/>
            </a:endParaRPr>
          </a:p>
        </p:txBody>
      </p:sp>
      <p:sp>
        <p:nvSpPr>
          <p:cNvPr id="28" name="object 28"/>
          <p:cNvSpPr txBox="1"/>
          <p:nvPr/>
        </p:nvSpPr>
        <p:spPr>
          <a:xfrm>
            <a:off x="33119272" y="21133376"/>
            <a:ext cx="9781534" cy="8179483"/>
          </a:xfrm>
          <a:prstGeom prst="rect">
            <a:avLst/>
          </a:prstGeom>
        </p:spPr>
        <p:txBody>
          <a:bodyPr vert="horz" wrap="square" lIns="0" tIns="0" rIns="0" bIns="0" rtlCol="0">
            <a:spAutoFit/>
          </a:bodyPr>
          <a:lstStyle/>
          <a:p>
            <a:r>
              <a:rPr lang="en-US" sz="2700" dirty="0"/>
              <a:t>1. Cai C, </a:t>
            </a:r>
            <a:r>
              <a:rPr lang="en-US" sz="2700" dirty="0" err="1"/>
              <a:t>Masumiya</a:t>
            </a:r>
            <a:r>
              <a:rPr lang="en-US" sz="2700" dirty="0"/>
              <a:t> H, Weisleder N, et al (2009) MG53 nucleates assembly of cell membrane repair machinery. Nat Cell Biol 11:56–64</a:t>
            </a:r>
          </a:p>
          <a:p>
            <a:r>
              <a:rPr lang="en-US" sz="2700" dirty="0"/>
              <a:t>2. Hwang M, Ko J-K, Weisleder N, Takeshima H, Ma J (2011) Redox-dependent oligomerization through a leucine zipper motif is essential for MG53-mediated cell membrane repair. Am J </a:t>
            </a:r>
            <a:r>
              <a:rPr lang="en-US" sz="2700" dirty="0" err="1"/>
              <a:t>Physiol</a:t>
            </a:r>
            <a:r>
              <a:rPr lang="en-US" sz="2700" dirty="0"/>
              <a:t> Cell </a:t>
            </a:r>
            <a:r>
              <a:rPr lang="en-US" sz="2700" dirty="0" err="1"/>
              <a:t>Physiol</a:t>
            </a:r>
            <a:r>
              <a:rPr lang="en-US" sz="2700" dirty="0"/>
              <a:t> 301:C106-14</a:t>
            </a:r>
          </a:p>
          <a:p>
            <a:r>
              <a:rPr lang="en-US" sz="2700" dirty="0"/>
              <a:t>3. Weisleder N, Takizawa N, Lin P, et al (2012) Recombinant MG53 protein modulates therapeutic cell membrane repair in treatment of muscular dystrophy. Sci </a:t>
            </a:r>
            <a:r>
              <a:rPr lang="en-US" sz="2700" dirty="0" err="1"/>
              <a:t>Transl</a:t>
            </a:r>
            <a:r>
              <a:rPr lang="en-US" sz="2700" dirty="0"/>
              <a:t> Med 4:139ra85</a:t>
            </a:r>
          </a:p>
          <a:p>
            <a:r>
              <a:rPr lang="en-US" sz="2700" dirty="0"/>
              <a:t>4. Liu J, Zhu H, Zheng Y, et al (2015) Cardioprotection of recombinant human MG53 protein in a porcine model of ischemia and reperfusion injury. J Mol Cell </a:t>
            </a:r>
            <a:r>
              <a:rPr lang="en-US" sz="2700" dirty="0" err="1"/>
              <a:t>Cardiol</a:t>
            </a:r>
            <a:r>
              <a:rPr lang="en-US" sz="2700" dirty="0"/>
              <a:t> 80:10–19</a:t>
            </a:r>
          </a:p>
          <a:p>
            <a:r>
              <a:rPr lang="en-US" sz="2700" dirty="0"/>
              <a:t>5. Ayodele Adesanya TM, Russell M, Ki B;, et al MG53 Protein Protects Aortic Valve Interstitial Cells From Membrane Injury and Fibrocalcific Remodeling. </a:t>
            </a:r>
            <a:r>
              <a:rPr lang="en-US" sz="2700" dirty="0" err="1"/>
              <a:t>doi</a:t>
            </a:r>
            <a:r>
              <a:rPr lang="en-US" sz="2700" dirty="0"/>
              <a:t>: 10.1161/JAHA.118.009960</a:t>
            </a:r>
          </a:p>
          <a:p>
            <a:r>
              <a:rPr lang="en-US" altLang="en-US" sz="2800" dirty="0"/>
              <a:t>6. Ma H, Liu J, Bian Z, Cui Y, Zhou X, et al. (2015) Effect of Metabolic Syndrome on </a:t>
            </a:r>
            <a:r>
              <a:rPr lang="en-US" altLang="en-US" sz="2800" dirty="0" err="1"/>
              <a:t>Mitsugumin</a:t>
            </a:r>
            <a:r>
              <a:rPr lang="en-US" altLang="en-US" sz="2800" dirty="0"/>
              <a:t> 53 Expression and Function. PLOS ONE 10(5): e0124128. https://doi.org/10.1371/journal.pone.0124128</a:t>
            </a:r>
          </a:p>
          <a:p>
            <a:pPr marL="514350" indent="-514350">
              <a:buAutoNum type="arabicPeriod" startAt="5"/>
            </a:pPr>
            <a:endParaRPr lang="en-US" sz="2700" dirty="0"/>
          </a:p>
          <a:p>
            <a:pPr>
              <a:lnSpc>
                <a:spcPts val="1419"/>
              </a:lnSpc>
              <a:spcBef>
                <a:spcPts val="92"/>
              </a:spcBef>
              <a:buClr>
                <a:srgbClr val="231F20"/>
              </a:buClr>
              <a:buFont typeface="Arial"/>
              <a:buAutoNum type="arabicPlain"/>
            </a:pPr>
            <a:endParaRPr sz="2700" dirty="0"/>
          </a:p>
        </p:txBody>
      </p:sp>
      <p:sp>
        <p:nvSpPr>
          <p:cNvPr id="29" name="object 29"/>
          <p:cNvSpPr txBox="1"/>
          <p:nvPr/>
        </p:nvSpPr>
        <p:spPr>
          <a:xfrm>
            <a:off x="17719076" y="29185986"/>
            <a:ext cx="8840625" cy="2437014"/>
          </a:xfrm>
          <a:prstGeom prst="rect">
            <a:avLst/>
          </a:prstGeom>
        </p:spPr>
        <p:txBody>
          <a:bodyPr vert="horz" wrap="square" lIns="0" tIns="0" rIns="0" bIns="0" rtlCol="0">
            <a:spAutoFit/>
          </a:bodyPr>
          <a:lstStyle/>
          <a:p>
            <a:pPr marL="19958" algn="ctr">
              <a:lnSpc>
                <a:spcPct val="110000"/>
              </a:lnSpc>
              <a:spcAft>
                <a:spcPts val="1310"/>
              </a:spcAft>
            </a:pPr>
            <a:r>
              <a:rPr sz="3500" b="1" spc="-11" dirty="0">
                <a:solidFill>
                  <a:srgbClr val="BD003A"/>
                </a:solidFill>
                <a:latin typeface="Arial"/>
                <a:cs typeface="Arial"/>
              </a:rPr>
              <a:t>ACKNOWLEDGEMENTS</a:t>
            </a:r>
          </a:p>
          <a:p>
            <a:pPr marL="27719" marR="13860" algn="ctr">
              <a:lnSpc>
                <a:spcPct val="101800"/>
              </a:lnSpc>
              <a:spcBef>
                <a:spcPts val="458"/>
              </a:spcBef>
            </a:pPr>
            <a:r>
              <a:rPr lang="en-US" sz="2000" i="1" dirty="0">
                <a:solidFill>
                  <a:schemeClr val="bg1"/>
                </a:solidFill>
                <a:latin typeface="Arial"/>
                <a:cs typeface="Arial"/>
              </a:rPr>
              <a:t>We would like to thank Drs. Jingsong Zhou, and Jae-</a:t>
            </a:r>
            <a:r>
              <a:rPr lang="en-US" sz="2000" i="1" dirty="0" err="1">
                <a:solidFill>
                  <a:schemeClr val="bg1"/>
                </a:solidFill>
                <a:latin typeface="Arial"/>
                <a:cs typeface="Arial"/>
              </a:rPr>
              <a:t>Kyun</a:t>
            </a:r>
            <a:r>
              <a:rPr lang="en-US" sz="2000" i="1" dirty="0">
                <a:solidFill>
                  <a:schemeClr val="bg1"/>
                </a:solidFill>
                <a:latin typeface="Arial"/>
                <a:cs typeface="Arial"/>
              </a:rPr>
              <a:t> Ko  for their assistance on this project.</a:t>
            </a:r>
          </a:p>
          <a:p>
            <a:pPr marL="27719" marR="13860" algn="ctr">
              <a:lnSpc>
                <a:spcPct val="101800"/>
              </a:lnSpc>
              <a:spcBef>
                <a:spcPts val="458"/>
              </a:spcBef>
            </a:pPr>
            <a:r>
              <a:rPr lang="en-US" sz="2000" i="1" dirty="0">
                <a:solidFill>
                  <a:schemeClr val="bg1"/>
                </a:solidFill>
                <a:latin typeface="Arial"/>
                <a:cs typeface="Arial"/>
              </a:rPr>
              <a:t>This project was funded in part by an AHA Pre-Doctoral Fellowship (18PRE34030430) awarded to Kristyn Gumpper and NIH RO1 grants (DK106394 and AR070752) awarded to Jianjie Ma</a:t>
            </a:r>
            <a:endParaRPr sz="2000" dirty="0">
              <a:solidFill>
                <a:schemeClr val="bg1"/>
              </a:solidFill>
              <a:latin typeface="Arial"/>
              <a:cs typeface="Arial"/>
            </a:endParaRPr>
          </a:p>
        </p:txBody>
      </p:sp>
      <p:sp>
        <p:nvSpPr>
          <p:cNvPr id="31" name="object 31"/>
          <p:cNvSpPr/>
          <p:nvPr/>
        </p:nvSpPr>
        <p:spPr>
          <a:xfrm>
            <a:off x="1600196" y="6391204"/>
            <a:ext cx="40641272" cy="600164"/>
          </a:xfrm>
          <a:custGeom>
            <a:avLst/>
            <a:gdLst/>
            <a:ahLst/>
            <a:cxnLst/>
            <a:rect l="l" t="t" r="r" b="b"/>
            <a:pathLst>
              <a:path w="18428758">
                <a:moveTo>
                  <a:pt x="0" y="0"/>
                </a:moveTo>
                <a:lnTo>
                  <a:pt x="18428758" y="0"/>
                </a:lnTo>
              </a:path>
            </a:pathLst>
          </a:custGeom>
          <a:ln w="11634">
            <a:solidFill>
              <a:srgbClr val="231F20"/>
            </a:solidFill>
          </a:ln>
        </p:spPr>
        <p:txBody>
          <a:bodyPr wrap="square" lIns="0" tIns="0" rIns="0" bIns="0" rtlCol="0">
            <a:spAutoFit/>
          </a:bodyPr>
          <a:lstStyle/>
          <a:p>
            <a:endParaRPr/>
          </a:p>
        </p:txBody>
      </p:sp>
      <p:sp>
        <p:nvSpPr>
          <p:cNvPr id="32" name="object 32"/>
          <p:cNvSpPr/>
          <p:nvPr/>
        </p:nvSpPr>
        <p:spPr>
          <a:xfrm>
            <a:off x="939799" y="609600"/>
            <a:ext cx="42265601" cy="31272480"/>
          </a:xfrm>
          <a:custGeom>
            <a:avLst/>
            <a:gdLst/>
            <a:ahLst/>
            <a:cxnLst/>
            <a:rect l="l" t="t" r="r" b="b"/>
            <a:pathLst>
              <a:path w="19359504" h="14333479">
                <a:moveTo>
                  <a:pt x="0" y="14333479"/>
                </a:moveTo>
                <a:lnTo>
                  <a:pt x="19359504" y="14333479"/>
                </a:lnTo>
                <a:lnTo>
                  <a:pt x="19359504" y="0"/>
                </a:lnTo>
                <a:lnTo>
                  <a:pt x="0" y="0"/>
                </a:lnTo>
                <a:lnTo>
                  <a:pt x="0" y="14333479"/>
                </a:lnTo>
                <a:close/>
              </a:path>
            </a:pathLst>
          </a:custGeom>
          <a:ln w="76200">
            <a:solidFill>
              <a:srgbClr val="BB003E"/>
            </a:solidFill>
            <a:miter lim="800000"/>
          </a:ln>
        </p:spPr>
        <p:txBody>
          <a:bodyPr wrap="square" lIns="0" tIns="0" rIns="0" bIns="0" rtlCol="0">
            <a:spAutoFit/>
          </a:bodyPr>
          <a:lstStyle/>
          <a:p>
            <a:endParaRPr/>
          </a:p>
        </p:txBody>
      </p:sp>
      <p:sp>
        <p:nvSpPr>
          <p:cNvPr id="37" name="TextBox 36"/>
          <p:cNvSpPr txBox="1"/>
          <p:nvPr/>
        </p:nvSpPr>
        <p:spPr>
          <a:xfrm>
            <a:off x="1578593" y="18211800"/>
            <a:ext cx="9149776" cy="3708708"/>
          </a:xfrm>
          <a:prstGeom prst="rect">
            <a:avLst/>
          </a:prstGeom>
          <a:noFill/>
        </p:spPr>
        <p:txBody>
          <a:bodyPr wrap="square" lIns="0" tIns="0" rIns="0" bIns="0" rtlCol="0">
            <a:spAutoFit/>
          </a:bodyPr>
          <a:lstStyle/>
          <a:p>
            <a:pPr marL="19958" algn="just">
              <a:lnSpc>
                <a:spcPct val="110000"/>
              </a:lnSpc>
            </a:pPr>
            <a:r>
              <a:rPr lang="en-US" sz="3500" b="1" spc="-11" dirty="0">
                <a:solidFill>
                  <a:srgbClr val="BD003A"/>
                </a:solidFill>
                <a:latin typeface="Arial"/>
                <a:cs typeface="Arial"/>
              </a:rPr>
              <a:t>HYPOTHESIS</a:t>
            </a:r>
          </a:p>
          <a:p>
            <a:pPr marL="27719" algn="just">
              <a:lnSpc>
                <a:spcPct val="130000"/>
              </a:lnSpc>
            </a:pPr>
            <a:r>
              <a:rPr lang="en-US" sz="2700" b="1" spc="-11" dirty="0">
                <a:solidFill>
                  <a:srgbClr val="4C4D4F"/>
                </a:solidFill>
                <a:latin typeface="Arial"/>
                <a:cs typeface="Arial"/>
              </a:rPr>
              <a:t>In addition to cell membrane repair, exogenous MG53 enters cardiomyocytes and can act as a myokine to protect cardiomyocytes by maintaining mitochondrial function through control of oxidative-stress induced mitophagy.</a:t>
            </a:r>
            <a:endParaRPr lang="en-US" sz="2700" dirty="0">
              <a:latin typeface="Arial"/>
              <a:cs typeface="Arial"/>
            </a:endParaRPr>
          </a:p>
          <a:p>
            <a:pPr algn="just"/>
            <a:endParaRPr lang="en-US" sz="2700" dirty="0">
              <a:latin typeface="Arial"/>
              <a:cs typeface="Arial"/>
            </a:endParaRPr>
          </a:p>
        </p:txBody>
      </p:sp>
      <p:sp>
        <p:nvSpPr>
          <p:cNvPr id="42" name="object 40"/>
          <p:cNvSpPr txBox="1"/>
          <p:nvPr/>
        </p:nvSpPr>
        <p:spPr>
          <a:xfrm>
            <a:off x="21150513" y="29925819"/>
            <a:ext cx="20812376" cy="737831"/>
          </a:xfrm>
          <a:prstGeom prst="rect">
            <a:avLst/>
          </a:prstGeom>
        </p:spPr>
        <p:txBody>
          <a:bodyPr vert="horz" wrap="square" lIns="0" tIns="0" rIns="0" bIns="0" rtlCol="0">
            <a:spAutoFit/>
          </a:bodyPr>
          <a:lstStyle/>
          <a:p>
            <a:pPr marL="27719" algn="r">
              <a:lnSpc>
                <a:spcPct val="120000"/>
              </a:lnSpc>
            </a:pPr>
            <a:r>
              <a:rPr lang="en-US" sz="4400" spc="11" dirty="0">
                <a:solidFill>
                  <a:schemeClr val="bg1"/>
                </a:solidFill>
                <a:latin typeface="Arial"/>
                <a:cs typeface="Arial"/>
              </a:rPr>
              <a:t>Questions? Please email: </a:t>
            </a:r>
            <a:r>
              <a:rPr lang="en-US" sz="4400" spc="11" dirty="0">
                <a:solidFill>
                  <a:schemeClr val="bg1"/>
                </a:solidFill>
                <a:latin typeface="Arial"/>
                <a:cs typeface="Arial"/>
                <a:hlinkClick r:id="rId3"/>
              </a:rPr>
              <a:t>Gumpper.1@osu.edu</a:t>
            </a:r>
            <a:r>
              <a:rPr lang="en-US" sz="4400" spc="11" dirty="0">
                <a:solidFill>
                  <a:schemeClr val="bg1"/>
                </a:solidFill>
                <a:latin typeface="Arial"/>
                <a:cs typeface="Arial"/>
              </a:rPr>
              <a:t> </a:t>
            </a:r>
            <a:endParaRPr sz="4400" dirty="0">
              <a:solidFill>
                <a:schemeClr val="bg1"/>
              </a:solidFill>
              <a:latin typeface="Arial"/>
              <a:cs typeface="Arial"/>
            </a:endParaRPr>
          </a:p>
        </p:txBody>
      </p:sp>
      <p:pic>
        <p:nvPicPr>
          <p:cNvPr id="41" name="Picture 40" descr="TheOhioStateUniversity-1C-REV-Horiz-CMY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460" y="29898109"/>
            <a:ext cx="8224970" cy="1191491"/>
          </a:xfrm>
          <a:prstGeom prst="rect">
            <a:avLst/>
          </a:prstGeom>
        </p:spPr>
      </p:pic>
      <p:pic>
        <p:nvPicPr>
          <p:cNvPr id="43" name="Picture 42" descr="TheOhioStateUniversity-2C-HorizK-PANTONE.eps">
            <a:extLst>
              <a:ext uri="{FF2B5EF4-FFF2-40B4-BE49-F238E27FC236}">
                <a16:creationId xmlns:a16="http://schemas.microsoft.com/office/drawing/2014/main" id="{686D44D4-02B5-413D-821C-B6D9D109A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9034" y="29895731"/>
            <a:ext cx="8241396" cy="1193869"/>
          </a:xfrm>
          <a:prstGeom prst="rect">
            <a:avLst/>
          </a:prstGeom>
        </p:spPr>
      </p:pic>
      <p:sp>
        <p:nvSpPr>
          <p:cNvPr id="44" name="object 4">
            <a:extLst>
              <a:ext uri="{FF2B5EF4-FFF2-40B4-BE49-F238E27FC236}">
                <a16:creationId xmlns:a16="http://schemas.microsoft.com/office/drawing/2014/main" id="{169F4E4C-9A3C-44F3-8A02-F928E7A5258D}"/>
              </a:ext>
            </a:extLst>
          </p:cNvPr>
          <p:cNvSpPr txBox="1"/>
          <p:nvPr/>
        </p:nvSpPr>
        <p:spPr>
          <a:xfrm>
            <a:off x="1600196" y="15930590"/>
            <a:ext cx="8937668" cy="1850699"/>
          </a:xfrm>
          <a:prstGeom prst="rect">
            <a:avLst/>
          </a:prstGeom>
        </p:spPr>
        <p:txBody>
          <a:bodyPr vert="horz" wrap="square" lIns="0" tIns="0" rIns="0" bIns="0" rtlCol="0">
            <a:spAutoFit/>
          </a:bodyPr>
          <a:lstStyle/>
          <a:p>
            <a:pPr marL="27719"/>
            <a:r>
              <a:rPr lang="en-US" sz="2700" b="1" spc="-11" dirty="0">
                <a:solidFill>
                  <a:srgbClr val="4C4D4F"/>
                </a:solidFill>
                <a:latin typeface="Arial"/>
                <a:cs typeface="Arial"/>
              </a:rPr>
              <a:t>QUESTIONS</a:t>
            </a:r>
            <a:endParaRPr sz="2700" dirty="0">
              <a:latin typeface="Arial"/>
              <a:cs typeface="Arial"/>
            </a:endParaRPr>
          </a:p>
          <a:p>
            <a:pPr marL="484919" marR="13860" indent="-457200">
              <a:lnSpc>
                <a:spcPct val="102899"/>
              </a:lnSpc>
              <a:spcBef>
                <a:spcPts val="742"/>
              </a:spcBef>
              <a:buFont typeface="Arial" panose="020B0604020202020204" pitchFamily="34" charset="0"/>
              <a:buChar char="•"/>
            </a:pPr>
            <a:r>
              <a:rPr lang="en-US" sz="2700" spc="22" dirty="0">
                <a:solidFill>
                  <a:srgbClr val="231F20"/>
                </a:solidFill>
                <a:latin typeface="Arial"/>
                <a:cs typeface="Arial"/>
              </a:rPr>
              <a:t>How does MG53 enter cells for exogenous repair?</a:t>
            </a:r>
          </a:p>
          <a:p>
            <a:pPr marL="484919" marR="13860" indent="-457200">
              <a:lnSpc>
                <a:spcPct val="102899"/>
              </a:lnSpc>
              <a:spcBef>
                <a:spcPts val="742"/>
              </a:spcBef>
              <a:buFont typeface="Arial" panose="020B0604020202020204" pitchFamily="34" charset="0"/>
              <a:buChar char="•"/>
            </a:pPr>
            <a:r>
              <a:rPr lang="en-US" sz="2700" spc="22" dirty="0">
                <a:solidFill>
                  <a:srgbClr val="231F20"/>
                </a:solidFill>
                <a:latin typeface="Arial"/>
                <a:cs typeface="Arial"/>
              </a:rPr>
              <a:t>Does MG53 do more than membrane repair to protect cardiomyocytes from I/R injury?</a:t>
            </a:r>
          </a:p>
        </p:txBody>
      </p:sp>
      <p:sp>
        <p:nvSpPr>
          <p:cNvPr id="47" name="object 22">
            <a:extLst>
              <a:ext uri="{FF2B5EF4-FFF2-40B4-BE49-F238E27FC236}">
                <a16:creationId xmlns:a16="http://schemas.microsoft.com/office/drawing/2014/main" id="{95D73DD5-E657-4600-839C-44438C1C411C}"/>
              </a:ext>
            </a:extLst>
          </p:cNvPr>
          <p:cNvSpPr txBox="1"/>
          <p:nvPr/>
        </p:nvSpPr>
        <p:spPr>
          <a:xfrm>
            <a:off x="12028711" y="14253510"/>
            <a:ext cx="9396187" cy="2967415"/>
          </a:xfrm>
          <a:prstGeom prst="rect">
            <a:avLst/>
          </a:prstGeom>
        </p:spPr>
        <p:txBody>
          <a:bodyPr vert="horz" wrap="square" lIns="0" tIns="0" rIns="0" bIns="0" rtlCol="0">
            <a:spAutoFit/>
          </a:bodyPr>
          <a:lstStyle/>
          <a:p>
            <a:pPr marL="27719" marR="13860" algn="just">
              <a:lnSpc>
                <a:spcPct val="102600"/>
              </a:lnSpc>
            </a:pPr>
            <a:r>
              <a:rPr lang="en-US" sz="2700" spc="-22" dirty="0">
                <a:solidFill>
                  <a:srgbClr val="231F20"/>
                </a:solidFill>
                <a:latin typeface="Arial"/>
                <a:cs typeface="Arial"/>
              </a:rPr>
              <a:t>HL-1 cells (mouse atrial cardiomyocyte derived cell line) were subjected to either </a:t>
            </a:r>
            <a:r>
              <a:rPr lang="en-US" sz="2700" spc="-22" dirty="0" err="1">
                <a:solidFill>
                  <a:srgbClr val="231F20"/>
                </a:solidFill>
                <a:latin typeface="Arial"/>
                <a:cs typeface="Arial"/>
              </a:rPr>
              <a:t>normoxia</a:t>
            </a:r>
            <a:r>
              <a:rPr lang="en-US" sz="2700" spc="-22" dirty="0">
                <a:solidFill>
                  <a:srgbClr val="231F20"/>
                </a:solidFill>
                <a:latin typeface="Arial"/>
                <a:cs typeface="Arial"/>
              </a:rPr>
              <a:t> or hypoxia in PBS pH 6.7 without glucose to mimic physiological hypoxia, energy depletion, and acidosis (HEDA) with 10</a:t>
            </a:r>
            <a:r>
              <a:rPr lang="el-GR" sz="2700" spc="-22" dirty="0">
                <a:solidFill>
                  <a:srgbClr val="231F20"/>
                </a:solidFill>
                <a:latin typeface="Arial"/>
                <a:cs typeface="Arial"/>
              </a:rPr>
              <a:t>μ</a:t>
            </a:r>
            <a:r>
              <a:rPr lang="en-US" sz="2700" spc="-22" dirty="0">
                <a:solidFill>
                  <a:srgbClr val="231F20"/>
                </a:solidFill>
                <a:latin typeface="Arial"/>
                <a:cs typeface="Arial"/>
              </a:rPr>
              <a:t>g/mL rhMG53 for 24hour and stained for MG53 (red) or COX IV (green). There is the typical plasma membrane localization in the HEDA group. Additionally, MG53 signal surrounds COX IV on the mitochondria membrane.</a:t>
            </a:r>
          </a:p>
        </p:txBody>
      </p:sp>
      <p:grpSp>
        <p:nvGrpSpPr>
          <p:cNvPr id="5" name="Group 4">
            <a:extLst>
              <a:ext uri="{FF2B5EF4-FFF2-40B4-BE49-F238E27FC236}">
                <a16:creationId xmlns:a16="http://schemas.microsoft.com/office/drawing/2014/main" id="{E230F8D8-F271-4766-A1D0-78BB0B5ADF92}"/>
              </a:ext>
            </a:extLst>
          </p:cNvPr>
          <p:cNvGrpSpPr/>
          <p:nvPr/>
        </p:nvGrpSpPr>
        <p:grpSpPr>
          <a:xfrm>
            <a:off x="11767157" y="8610600"/>
            <a:ext cx="9900480" cy="5273829"/>
            <a:chOff x="11804983" y="14766771"/>
            <a:chExt cx="9900480" cy="5273829"/>
          </a:xfrm>
        </p:grpSpPr>
        <p:pic>
          <p:nvPicPr>
            <p:cNvPr id="10" name="Picture 9">
              <a:extLst>
                <a:ext uri="{FF2B5EF4-FFF2-40B4-BE49-F238E27FC236}">
                  <a16:creationId xmlns:a16="http://schemas.microsoft.com/office/drawing/2014/main" id="{FD6BB027-24BE-4713-8E4E-CC8A2C4E23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28663" y="15163800"/>
              <a:ext cx="4876800" cy="4876800"/>
            </a:xfrm>
            <a:prstGeom prst="rect">
              <a:avLst/>
            </a:prstGeom>
          </p:spPr>
        </p:pic>
        <p:pic>
          <p:nvPicPr>
            <p:cNvPr id="14" name="Picture 13">
              <a:extLst>
                <a:ext uri="{FF2B5EF4-FFF2-40B4-BE49-F238E27FC236}">
                  <a16:creationId xmlns:a16="http://schemas.microsoft.com/office/drawing/2014/main" id="{F992395E-E2D2-4FEB-9037-7F7CC5F059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04983" y="15157201"/>
              <a:ext cx="4876800" cy="4876800"/>
            </a:xfrm>
            <a:prstGeom prst="rect">
              <a:avLst/>
            </a:prstGeom>
          </p:spPr>
        </p:pic>
        <p:sp>
          <p:nvSpPr>
            <p:cNvPr id="49" name="object 16">
              <a:extLst>
                <a:ext uri="{FF2B5EF4-FFF2-40B4-BE49-F238E27FC236}">
                  <a16:creationId xmlns:a16="http://schemas.microsoft.com/office/drawing/2014/main" id="{6FA1D33F-CD9B-465F-8000-D1C3304A7191}"/>
                </a:ext>
              </a:extLst>
            </p:cNvPr>
            <p:cNvSpPr txBox="1"/>
            <p:nvPr/>
          </p:nvSpPr>
          <p:spPr>
            <a:xfrm>
              <a:off x="13055599" y="14766771"/>
              <a:ext cx="2376115" cy="415498"/>
            </a:xfrm>
            <a:prstGeom prst="rect">
              <a:avLst/>
            </a:prstGeom>
          </p:spPr>
          <p:txBody>
            <a:bodyPr vert="horz" wrap="square" lIns="0" tIns="0" rIns="0" bIns="0" rtlCol="0">
              <a:spAutoFit/>
            </a:bodyPr>
            <a:lstStyle/>
            <a:p>
              <a:pPr marL="27719" algn="ctr"/>
              <a:r>
                <a:rPr lang="en-US" sz="2700" b="1" spc="33" dirty="0" err="1">
                  <a:solidFill>
                    <a:srgbClr val="CD1445"/>
                  </a:solidFill>
                  <a:latin typeface="Arial"/>
                  <a:cs typeface="Arial"/>
                </a:rPr>
                <a:t>Normoxia</a:t>
              </a:r>
              <a:endParaRPr sz="2700" dirty="0">
                <a:latin typeface="Arial"/>
                <a:cs typeface="Arial"/>
              </a:endParaRPr>
            </a:p>
          </p:txBody>
        </p:sp>
        <p:sp>
          <p:nvSpPr>
            <p:cNvPr id="50" name="object 16">
              <a:extLst>
                <a:ext uri="{FF2B5EF4-FFF2-40B4-BE49-F238E27FC236}">
                  <a16:creationId xmlns:a16="http://schemas.microsoft.com/office/drawing/2014/main" id="{25FC9C2C-8BDF-4BDA-A519-84C70E6DBA1B}"/>
                </a:ext>
              </a:extLst>
            </p:cNvPr>
            <p:cNvSpPr txBox="1"/>
            <p:nvPr/>
          </p:nvSpPr>
          <p:spPr>
            <a:xfrm>
              <a:off x="18007562" y="14766771"/>
              <a:ext cx="2376115" cy="415498"/>
            </a:xfrm>
            <a:prstGeom prst="rect">
              <a:avLst/>
            </a:prstGeom>
          </p:spPr>
          <p:txBody>
            <a:bodyPr vert="horz" wrap="square" lIns="0" tIns="0" rIns="0" bIns="0" rtlCol="0">
              <a:spAutoFit/>
            </a:bodyPr>
            <a:lstStyle/>
            <a:p>
              <a:pPr marL="27719" algn="ctr"/>
              <a:r>
                <a:rPr lang="en-US" sz="2700" b="1" spc="33" dirty="0">
                  <a:solidFill>
                    <a:srgbClr val="CD1445"/>
                  </a:solidFill>
                  <a:latin typeface="Arial"/>
                  <a:cs typeface="Arial"/>
                </a:rPr>
                <a:t>HEDA</a:t>
              </a:r>
              <a:endParaRPr sz="2700" dirty="0">
                <a:latin typeface="Arial"/>
                <a:cs typeface="Arial"/>
              </a:endParaRPr>
            </a:p>
          </p:txBody>
        </p:sp>
      </p:grpSp>
      <p:sp>
        <p:nvSpPr>
          <p:cNvPr id="51" name="object 21">
            <a:extLst>
              <a:ext uri="{FF2B5EF4-FFF2-40B4-BE49-F238E27FC236}">
                <a16:creationId xmlns:a16="http://schemas.microsoft.com/office/drawing/2014/main" id="{4166B536-B99A-4C68-BF27-A24BC7E228DE}"/>
              </a:ext>
            </a:extLst>
          </p:cNvPr>
          <p:cNvSpPr txBox="1"/>
          <p:nvPr/>
        </p:nvSpPr>
        <p:spPr>
          <a:xfrm>
            <a:off x="22605390" y="7076314"/>
            <a:ext cx="9062438" cy="1138966"/>
          </a:xfrm>
          <a:prstGeom prst="rect">
            <a:avLst/>
          </a:prstGeom>
        </p:spPr>
        <p:txBody>
          <a:bodyPr vert="horz" wrap="square" lIns="0" tIns="0" rIns="0" bIns="0" rtlCol="0">
            <a:spAutoFit/>
          </a:bodyPr>
          <a:lstStyle/>
          <a:p>
            <a:pPr marL="19958" algn="ctr">
              <a:lnSpc>
                <a:spcPct val="110000"/>
              </a:lnSpc>
            </a:pPr>
            <a:r>
              <a:rPr lang="en-US" sz="3500" b="1" spc="-11" dirty="0">
                <a:solidFill>
                  <a:srgbClr val="BD003A"/>
                </a:solidFill>
                <a:latin typeface="Arial"/>
                <a:cs typeface="Arial"/>
              </a:rPr>
              <a:t>rhMG53 preserves mitochondrial membrane potential</a:t>
            </a:r>
            <a:endParaRPr sz="3500" b="1" spc="-11" dirty="0">
              <a:solidFill>
                <a:srgbClr val="BD003A"/>
              </a:solidFill>
              <a:latin typeface="Arial"/>
              <a:cs typeface="Arial"/>
            </a:endParaRPr>
          </a:p>
        </p:txBody>
      </p:sp>
      <p:sp>
        <p:nvSpPr>
          <p:cNvPr id="53" name="object 21">
            <a:extLst>
              <a:ext uri="{FF2B5EF4-FFF2-40B4-BE49-F238E27FC236}">
                <a16:creationId xmlns:a16="http://schemas.microsoft.com/office/drawing/2014/main" id="{AFB6BC64-0D30-4469-815A-C7CF7A44265E}"/>
              </a:ext>
            </a:extLst>
          </p:cNvPr>
          <p:cNvSpPr txBox="1"/>
          <p:nvPr/>
        </p:nvSpPr>
        <p:spPr>
          <a:xfrm>
            <a:off x="22605390" y="18596834"/>
            <a:ext cx="9062438" cy="1138966"/>
          </a:xfrm>
          <a:prstGeom prst="rect">
            <a:avLst/>
          </a:prstGeom>
        </p:spPr>
        <p:txBody>
          <a:bodyPr vert="horz" wrap="square" lIns="0" tIns="0" rIns="0" bIns="0" rtlCol="0">
            <a:spAutoFit/>
          </a:bodyPr>
          <a:lstStyle/>
          <a:p>
            <a:pPr marL="19958" algn="ctr">
              <a:lnSpc>
                <a:spcPct val="110000"/>
              </a:lnSpc>
            </a:pPr>
            <a:r>
              <a:rPr lang="en-US" sz="3500" b="1" spc="-11" dirty="0">
                <a:solidFill>
                  <a:srgbClr val="BD003A"/>
                </a:solidFill>
                <a:latin typeface="Arial"/>
                <a:cs typeface="Arial"/>
              </a:rPr>
              <a:t>rhMG53 prevents accumulation of mitochondrial </a:t>
            </a:r>
            <a:r>
              <a:rPr lang="en-US" sz="3500" b="1" spc="-11" dirty="0" err="1">
                <a:solidFill>
                  <a:srgbClr val="BD003A"/>
                </a:solidFill>
                <a:latin typeface="Arial"/>
                <a:cs typeface="Arial"/>
              </a:rPr>
              <a:t>superoxides</a:t>
            </a:r>
            <a:endParaRPr sz="3500" b="1" spc="-11" dirty="0">
              <a:solidFill>
                <a:srgbClr val="BD003A"/>
              </a:solidFill>
              <a:latin typeface="Arial"/>
              <a:cs typeface="Arial"/>
            </a:endParaRPr>
          </a:p>
        </p:txBody>
      </p:sp>
      <p:sp>
        <p:nvSpPr>
          <p:cNvPr id="61" name="object 21">
            <a:extLst>
              <a:ext uri="{FF2B5EF4-FFF2-40B4-BE49-F238E27FC236}">
                <a16:creationId xmlns:a16="http://schemas.microsoft.com/office/drawing/2014/main" id="{41BA4095-41C6-4BEF-8F60-E0D195F9B16E}"/>
              </a:ext>
            </a:extLst>
          </p:cNvPr>
          <p:cNvSpPr txBox="1"/>
          <p:nvPr/>
        </p:nvSpPr>
        <p:spPr>
          <a:xfrm>
            <a:off x="32997572" y="6986427"/>
            <a:ext cx="9062438" cy="1138966"/>
          </a:xfrm>
          <a:prstGeom prst="rect">
            <a:avLst/>
          </a:prstGeom>
        </p:spPr>
        <p:txBody>
          <a:bodyPr vert="horz" wrap="square" lIns="0" tIns="0" rIns="0" bIns="0" rtlCol="0">
            <a:spAutoFit/>
          </a:bodyPr>
          <a:lstStyle/>
          <a:p>
            <a:pPr marL="19958" algn="ctr">
              <a:lnSpc>
                <a:spcPct val="110000"/>
              </a:lnSpc>
            </a:pPr>
            <a:r>
              <a:rPr lang="en-US" sz="3500" b="1" spc="-11" dirty="0">
                <a:solidFill>
                  <a:srgbClr val="BD003A"/>
                </a:solidFill>
                <a:latin typeface="Arial"/>
                <a:cs typeface="Arial"/>
              </a:rPr>
              <a:t>rhMG53 reduces mt-</a:t>
            </a:r>
            <a:r>
              <a:rPr lang="en-US" sz="3500" b="1" spc="-11" dirty="0" err="1">
                <a:solidFill>
                  <a:srgbClr val="BD003A"/>
                </a:solidFill>
                <a:latin typeface="Arial"/>
                <a:cs typeface="Arial"/>
              </a:rPr>
              <a:t>cpYFP</a:t>
            </a:r>
            <a:r>
              <a:rPr lang="en-US" sz="3500" b="1" spc="-11" dirty="0">
                <a:solidFill>
                  <a:srgbClr val="BD003A"/>
                </a:solidFill>
                <a:latin typeface="Arial"/>
                <a:cs typeface="Arial"/>
              </a:rPr>
              <a:t> FLASH in isolated cardiomyocytes</a:t>
            </a:r>
            <a:endParaRPr sz="3500" b="1" spc="-11" dirty="0">
              <a:solidFill>
                <a:srgbClr val="BD003A"/>
              </a:solidFill>
              <a:latin typeface="Arial"/>
              <a:cs typeface="Arial"/>
            </a:endParaRPr>
          </a:p>
        </p:txBody>
      </p:sp>
      <p:sp>
        <p:nvSpPr>
          <p:cNvPr id="62" name="object 22">
            <a:extLst>
              <a:ext uri="{FF2B5EF4-FFF2-40B4-BE49-F238E27FC236}">
                <a16:creationId xmlns:a16="http://schemas.microsoft.com/office/drawing/2014/main" id="{6BA8FFE0-FE98-44B6-B34E-AD12F5ADE15C}"/>
              </a:ext>
            </a:extLst>
          </p:cNvPr>
          <p:cNvSpPr txBox="1"/>
          <p:nvPr/>
        </p:nvSpPr>
        <p:spPr>
          <a:xfrm>
            <a:off x="22570732" y="14036772"/>
            <a:ext cx="9369767" cy="3823291"/>
          </a:xfrm>
          <a:prstGeom prst="rect">
            <a:avLst/>
          </a:prstGeom>
        </p:spPr>
        <p:txBody>
          <a:bodyPr vert="horz" wrap="square" lIns="0" tIns="0" rIns="0" bIns="0" rtlCol="0">
            <a:spAutoFit/>
          </a:bodyPr>
          <a:lstStyle/>
          <a:p>
            <a:pPr marL="27719" marR="13860" algn="just">
              <a:lnSpc>
                <a:spcPct val="102600"/>
              </a:lnSpc>
            </a:pPr>
            <a:r>
              <a:rPr lang="en-US" sz="2700" dirty="0">
                <a:latin typeface="Arial" panose="020B0604020202020204" pitchFamily="34" charset="0"/>
                <a:cs typeface="Arial" panose="020B0604020202020204" pitchFamily="34" charset="0"/>
              </a:rPr>
              <a:t>HL-1 cells were treated with 300µM H</a:t>
            </a:r>
            <a:r>
              <a:rPr lang="en-US" sz="2700" baseline="-25000" dirty="0">
                <a:latin typeface="Arial" panose="020B0604020202020204" pitchFamily="34" charset="0"/>
                <a:cs typeface="Arial" panose="020B0604020202020204" pitchFamily="34" charset="0"/>
              </a:rPr>
              <a:t>2</a:t>
            </a:r>
            <a:r>
              <a:rPr lang="en-US" sz="2700" dirty="0">
                <a:latin typeface="Arial" panose="020B0604020202020204" pitchFamily="34" charset="0"/>
                <a:cs typeface="Arial" panose="020B0604020202020204" pitchFamily="34" charset="0"/>
              </a:rPr>
              <a:t>O</a:t>
            </a:r>
            <a:r>
              <a:rPr lang="en-US" sz="2700" baseline="-25000" dirty="0">
                <a:latin typeface="Arial" panose="020B0604020202020204" pitchFamily="34" charset="0"/>
                <a:cs typeface="Arial" panose="020B0604020202020204" pitchFamily="34" charset="0"/>
              </a:rPr>
              <a:t>2</a:t>
            </a:r>
            <a:r>
              <a:rPr lang="en-US" sz="2700" dirty="0">
                <a:latin typeface="Arial" panose="020B0604020202020204" pitchFamily="34" charset="0"/>
                <a:cs typeface="Arial" panose="020B0604020202020204" pitchFamily="34" charset="0"/>
              </a:rPr>
              <a:t> for 1hr in unsupplemented Claycomb media. Media was exchanged to unsupplemented Claycomb media with or without 10</a:t>
            </a:r>
            <a:r>
              <a:rPr lang="el-GR" sz="2700" dirty="0">
                <a:latin typeface="Arial" panose="020B0604020202020204" pitchFamily="34" charset="0"/>
                <a:cs typeface="Arial" panose="020B0604020202020204" pitchFamily="34" charset="0"/>
              </a:rPr>
              <a:t>μ</a:t>
            </a:r>
            <a:r>
              <a:rPr lang="en-US" sz="2700" dirty="0">
                <a:latin typeface="Arial" panose="020B0604020202020204" pitchFamily="34" charset="0"/>
                <a:cs typeface="Arial" panose="020B0604020202020204" pitchFamily="34" charset="0"/>
              </a:rPr>
              <a:t>g/mL rhMG53 or BSA. After a 2hr recovery period, cells were stained with TMRE, imaged via a confocal microscope. TMRE integrated density was normalized to the average integrated intensity of the control group for each experiment. Adding 10ug/mL rhMG53 maintaining mitochondria membrane potential after H</a:t>
            </a:r>
            <a:r>
              <a:rPr lang="en-US" sz="2700" baseline="-25000" dirty="0">
                <a:latin typeface="Arial" panose="020B0604020202020204" pitchFamily="34" charset="0"/>
                <a:cs typeface="Arial" panose="020B0604020202020204" pitchFamily="34" charset="0"/>
              </a:rPr>
              <a:t>2</a:t>
            </a:r>
            <a:r>
              <a:rPr lang="en-US" sz="2700" dirty="0">
                <a:latin typeface="Arial" panose="020B0604020202020204" pitchFamily="34" charset="0"/>
                <a:cs typeface="Arial" panose="020B0604020202020204" pitchFamily="34" charset="0"/>
              </a:rPr>
              <a:t>O</a:t>
            </a:r>
            <a:r>
              <a:rPr lang="en-US" sz="2700" baseline="-25000" dirty="0">
                <a:latin typeface="Arial" panose="020B0604020202020204" pitchFamily="34" charset="0"/>
                <a:cs typeface="Arial" panose="020B0604020202020204" pitchFamily="34" charset="0"/>
              </a:rPr>
              <a:t>2</a:t>
            </a:r>
            <a:r>
              <a:rPr lang="en-US" sz="2700" dirty="0">
                <a:latin typeface="Arial" panose="020B0604020202020204" pitchFamily="34" charset="0"/>
                <a:cs typeface="Arial" panose="020B0604020202020204" pitchFamily="34" charset="0"/>
              </a:rPr>
              <a:t> -induced oxidative stress. </a:t>
            </a:r>
            <a:endParaRPr lang="en-US" sz="2700" spc="-22" dirty="0">
              <a:solidFill>
                <a:srgbClr val="231F20"/>
              </a:solidFill>
              <a:latin typeface="Arial" panose="020B0604020202020204" pitchFamily="34" charset="0"/>
              <a:cs typeface="Arial" panose="020B0604020202020204" pitchFamily="34" charset="0"/>
            </a:endParaRPr>
          </a:p>
        </p:txBody>
      </p:sp>
      <p:pic>
        <p:nvPicPr>
          <p:cNvPr id="45" name="Content Placeholder 7">
            <a:extLst>
              <a:ext uri="{FF2B5EF4-FFF2-40B4-BE49-F238E27FC236}">
                <a16:creationId xmlns:a16="http://schemas.microsoft.com/office/drawing/2014/main" id="{EB4355F5-F325-49DD-81B6-5B46EF9A058B}"/>
              </a:ext>
            </a:extLst>
          </p:cNvPr>
          <p:cNvPicPr>
            <a:picLocks noChangeAspect="1"/>
          </p:cNvPicPr>
          <p:nvPr/>
        </p:nvPicPr>
        <p:blipFill>
          <a:blip r:embed="rId8"/>
          <a:stretch>
            <a:fillRect/>
          </a:stretch>
        </p:blipFill>
        <p:spPr>
          <a:xfrm>
            <a:off x="27668326" y="8349772"/>
            <a:ext cx="4792874" cy="5602054"/>
          </a:xfrm>
          <a:prstGeom prst="rect">
            <a:avLst/>
          </a:prstGeom>
        </p:spPr>
      </p:pic>
      <p:grpSp>
        <p:nvGrpSpPr>
          <p:cNvPr id="7" name="Group 6">
            <a:extLst>
              <a:ext uri="{FF2B5EF4-FFF2-40B4-BE49-F238E27FC236}">
                <a16:creationId xmlns:a16="http://schemas.microsoft.com/office/drawing/2014/main" id="{C9877A08-5911-4F98-BD38-B63F55E6B30B}"/>
              </a:ext>
            </a:extLst>
          </p:cNvPr>
          <p:cNvGrpSpPr/>
          <p:nvPr/>
        </p:nvGrpSpPr>
        <p:grpSpPr>
          <a:xfrm>
            <a:off x="22090311" y="8445539"/>
            <a:ext cx="5578015" cy="5413452"/>
            <a:chOff x="22980663" y="9034168"/>
            <a:chExt cx="2110034" cy="2130202"/>
          </a:xfrm>
        </p:grpSpPr>
        <p:pic>
          <p:nvPicPr>
            <p:cNvPr id="46" name="Picture 45">
              <a:extLst>
                <a:ext uri="{FF2B5EF4-FFF2-40B4-BE49-F238E27FC236}">
                  <a16:creationId xmlns:a16="http://schemas.microsoft.com/office/drawing/2014/main" id="{8D21371F-14D4-4165-890E-DC7E6CB54F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80663" y="9034574"/>
              <a:ext cx="1032807" cy="1032807"/>
            </a:xfrm>
            <a:prstGeom prst="rect">
              <a:avLst/>
            </a:prstGeom>
          </p:spPr>
        </p:pic>
        <p:pic>
          <p:nvPicPr>
            <p:cNvPr id="48" name="Picture 47">
              <a:extLst>
                <a:ext uri="{FF2B5EF4-FFF2-40B4-BE49-F238E27FC236}">
                  <a16:creationId xmlns:a16="http://schemas.microsoft.com/office/drawing/2014/main" id="{C8C432CD-D04A-47F0-A113-7B9A78FEB0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48587" y="9034168"/>
              <a:ext cx="1032806" cy="1032806"/>
            </a:xfrm>
            <a:prstGeom prst="rect">
              <a:avLst/>
            </a:prstGeom>
          </p:spPr>
        </p:pic>
        <p:pic>
          <p:nvPicPr>
            <p:cNvPr id="52" name="Picture 51">
              <a:extLst>
                <a:ext uri="{FF2B5EF4-FFF2-40B4-BE49-F238E27FC236}">
                  <a16:creationId xmlns:a16="http://schemas.microsoft.com/office/drawing/2014/main" id="{AAFCA8BA-C885-473E-86C8-2A3246B1F98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88397" y="10109000"/>
              <a:ext cx="1032808" cy="1032808"/>
            </a:xfrm>
            <a:prstGeom prst="rect">
              <a:avLst/>
            </a:prstGeom>
          </p:spPr>
        </p:pic>
        <p:pic>
          <p:nvPicPr>
            <p:cNvPr id="63" name="Picture 62">
              <a:extLst>
                <a:ext uri="{FF2B5EF4-FFF2-40B4-BE49-F238E27FC236}">
                  <a16:creationId xmlns:a16="http://schemas.microsoft.com/office/drawing/2014/main" id="{9FF65F98-4AA3-4F47-AD9A-948AF47FDBF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059536" y="10110012"/>
              <a:ext cx="1031161" cy="1031161"/>
            </a:xfrm>
            <a:prstGeom prst="rect">
              <a:avLst/>
            </a:prstGeom>
          </p:spPr>
        </p:pic>
        <p:sp>
          <p:nvSpPr>
            <p:cNvPr id="64" name="TextBox 63">
              <a:extLst>
                <a:ext uri="{FF2B5EF4-FFF2-40B4-BE49-F238E27FC236}">
                  <a16:creationId xmlns:a16="http://schemas.microsoft.com/office/drawing/2014/main" id="{D8577294-9CAA-4ACD-A10D-9741E96CDC07}"/>
                </a:ext>
              </a:extLst>
            </p:cNvPr>
            <p:cNvSpPr txBox="1"/>
            <p:nvPr/>
          </p:nvSpPr>
          <p:spPr>
            <a:xfrm>
              <a:off x="23166906" y="9876523"/>
              <a:ext cx="756744" cy="216385"/>
            </a:xfrm>
            <a:prstGeom prst="rect">
              <a:avLst/>
            </a:prstGeom>
            <a:noFill/>
          </p:spPr>
          <p:txBody>
            <a:bodyPr wrap="square" rtlCol="0">
              <a:spAutoFit/>
            </a:bodyPr>
            <a:lstStyle/>
            <a:p>
              <a:pPr algn="ctr"/>
              <a:r>
                <a:rPr lang="en-US" sz="2700" dirty="0">
                  <a:solidFill>
                    <a:schemeClr val="bg1"/>
                  </a:solidFill>
                </a:rPr>
                <a:t>Control</a:t>
              </a:r>
            </a:p>
          </p:txBody>
        </p:sp>
        <p:sp>
          <p:nvSpPr>
            <p:cNvPr id="65" name="TextBox 64">
              <a:extLst>
                <a:ext uri="{FF2B5EF4-FFF2-40B4-BE49-F238E27FC236}">
                  <a16:creationId xmlns:a16="http://schemas.microsoft.com/office/drawing/2014/main" id="{CCF854E5-1154-4D1C-932E-DF63C54ACC5A}"/>
                </a:ext>
              </a:extLst>
            </p:cNvPr>
            <p:cNvSpPr txBox="1"/>
            <p:nvPr/>
          </p:nvSpPr>
          <p:spPr>
            <a:xfrm>
              <a:off x="24222780" y="9865628"/>
              <a:ext cx="756744" cy="216385"/>
            </a:xfrm>
            <a:prstGeom prst="rect">
              <a:avLst/>
            </a:prstGeom>
            <a:noFill/>
          </p:spPr>
          <p:txBody>
            <a:bodyPr wrap="square" rtlCol="0">
              <a:spAutoFit/>
            </a:bodyPr>
            <a:lstStyle/>
            <a:p>
              <a:pPr algn="ctr"/>
              <a:r>
                <a:rPr lang="en-US" sz="2700" dirty="0">
                  <a:solidFill>
                    <a:schemeClr val="bg1"/>
                  </a:solidFill>
                </a:rPr>
                <a:t>H</a:t>
              </a:r>
              <a:r>
                <a:rPr lang="en-US" sz="2700" baseline="-25000" dirty="0">
                  <a:solidFill>
                    <a:schemeClr val="bg1"/>
                  </a:solidFill>
                </a:rPr>
                <a:t>2</a:t>
              </a:r>
              <a:r>
                <a:rPr lang="en-US" sz="2700" dirty="0">
                  <a:solidFill>
                    <a:schemeClr val="bg1"/>
                  </a:solidFill>
                </a:rPr>
                <a:t>O</a:t>
              </a:r>
              <a:r>
                <a:rPr lang="en-US" sz="2700" baseline="-25000" dirty="0">
                  <a:solidFill>
                    <a:schemeClr val="bg1"/>
                  </a:solidFill>
                </a:rPr>
                <a:t>2</a:t>
              </a:r>
            </a:p>
          </p:txBody>
        </p:sp>
        <p:sp>
          <p:nvSpPr>
            <p:cNvPr id="66" name="TextBox 65">
              <a:extLst>
                <a:ext uri="{FF2B5EF4-FFF2-40B4-BE49-F238E27FC236}">
                  <a16:creationId xmlns:a16="http://schemas.microsoft.com/office/drawing/2014/main" id="{BB58E36E-8BA2-4ECD-BAE1-A26A9EC10322}"/>
                </a:ext>
              </a:extLst>
            </p:cNvPr>
            <p:cNvSpPr txBox="1"/>
            <p:nvPr/>
          </p:nvSpPr>
          <p:spPr>
            <a:xfrm>
              <a:off x="22983605" y="10942312"/>
              <a:ext cx="1032807" cy="216385"/>
            </a:xfrm>
            <a:prstGeom prst="rect">
              <a:avLst/>
            </a:prstGeom>
            <a:noFill/>
          </p:spPr>
          <p:txBody>
            <a:bodyPr wrap="square" rtlCol="0">
              <a:spAutoFit/>
            </a:bodyPr>
            <a:lstStyle/>
            <a:p>
              <a:pPr algn="ctr"/>
              <a:r>
                <a:rPr lang="en-US" sz="2700" dirty="0">
                  <a:solidFill>
                    <a:schemeClr val="bg1"/>
                  </a:solidFill>
                </a:rPr>
                <a:t>rhMG53 + H</a:t>
              </a:r>
              <a:r>
                <a:rPr lang="en-US" sz="2700" baseline="-25000" dirty="0">
                  <a:solidFill>
                    <a:schemeClr val="bg1"/>
                  </a:solidFill>
                </a:rPr>
                <a:t>2</a:t>
              </a:r>
              <a:r>
                <a:rPr lang="en-US" sz="2700" dirty="0">
                  <a:solidFill>
                    <a:schemeClr val="bg1"/>
                  </a:solidFill>
                </a:rPr>
                <a:t>O</a:t>
              </a:r>
              <a:r>
                <a:rPr lang="en-US" sz="2700" baseline="-25000" dirty="0">
                  <a:solidFill>
                    <a:schemeClr val="bg1"/>
                  </a:solidFill>
                </a:rPr>
                <a:t>2</a:t>
              </a:r>
              <a:endParaRPr lang="en-US" sz="2700" dirty="0">
                <a:solidFill>
                  <a:schemeClr val="bg1"/>
                </a:solidFill>
              </a:endParaRPr>
            </a:p>
          </p:txBody>
        </p:sp>
        <p:sp>
          <p:nvSpPr>
            <p:cNvPr id="67" name="TextBox 66">
              <a:extLst>
                <a:ext uri="{FF2B5EF4-FFF2-40B4-BE49-F238E27FC236}">
                  <a16:creationId xmlns:a16="http://schemas.microsoft.com/office/drawing/2014/main" id="{752F6B41-A1C9-4F2B-B2E3-D9EA38347072}"/>
                </a:ext>
              </a:extLst>
            </p:cNvPr>
            <p:cNvSpPr txBox="1"/>
            <p:nvPr/>
          </p:nvSpPr>
          <p:spPr>
            <a:xfrm>
              <a:off x="24245233" y="10947985"/>
              <a:ext cx="756744" cy="216385"/>
            </a:xfrm>
            <a:prstGeom prst="rect">
              <a:avLst/>
            </a:prstGeom>
            <a:noFill/>
          </p:spPr>
          <p:txBody>
            <a:bodyPr wrap="square" rtlCol="0">
              <a:spAutoFit/>
            </a:bodyPr>
            <a:lstStyle/>
            <a:p>
              <a:pPr algn="ctr"/>
              <a:r>
                <a:rPr lang="en-US" sz="2700" dirty="0">
                  <a:solidFill>
                    <a:schemeClr val="bg1"/>
                  </a:solidFill>
                </a:rPr>
                <a:t>BSA + H</a:t>
              </a:r>
              <a:r>
                <a:rPr lang="en-US" sz="2700" baseline="-25000" dirty="0">
                  <a:solidFill>
                    <a:schemeClr val="bg1"/>
                  </a:solidFill>
                </a:rPr>
                <a:t>2</a:t>
              </a:r>
              <a:r>
                <a:rPr lang="en-US" sz="2700" dirty="0">
                  <a:solidFill>
                    <a:schemeClr val="bg1"/>
                  </a:solidFill>
                </a:rPr>
                <a:t>O</a:t>
              </a:r>
              <a:r>
                <a:rPr lang="en-US" sz="2700" baseline="-25000" dirty="0">
                  <a:solidFill>
                    <a:schemeClr val="bg1"/>
                  </a:solidFill>
                </a:rPr>
                <a:t>2</a:t>
              </a:r>
              <a:endParaRPr lang="en-US" sz="2700" dirty="0">
                <a:solidFill>
                  <a:schemeClr val="bg1"/>
                </a:solidFill>
              </a:endParaRPr>
            </a:p>
          </p:txBody>
        </p:sp>
      </p:grpSp>
      <p:grpSp>
        <p:nvGrpSpPr>
          <p:cNvPr id="8" name="Group 7">
            <a:extLst>
              <a:ext uri="{FF2B5EF4-FFF2-40B4-BE49-F238E27FC236}">
                <a16:creationId xmlns:a16="http://schemas.microsoft.com/office/drawing/2014/main" id="{F0A00BBF-3696-4033-92B7-9667BBAAC2A4}"/>
              </a:ext>
            </a:extLst>
          </p:cNvPr>
          <p:cNvGrpSpPr/>
          <p:nvPr/>
        </p:nvGrpSpPr>
        <p:grpSpPr>
          <a:xfrm>
            <a:off x="22090311" y="20272292"/>
            <a:ext cx="10420104" cy="5711908"/>
            <a:chOff x="22061485" y="21643892"/>
            <a:chExt cx="10448930" cy="5711908"/>
          </a:xfrm>
        </p:grpSpPr>
        <p:grpSp>
          <p:nvGrpSpPr>
            <p:cNvPr id="20" name="Group 19">
              <a:extLst>
                <a:ext uri="{FF2B5EF4-FFF2-40B4-BE49-F238E27FC236}">
                  <a16:creationId xmlns:a16="http://schemas.microsoft.com/office/drawing/2014/main" id="{441B3E3D-14C7-415D-AB2D-A0E6BC75E39A}"/>
                </a:ext>
              </a:extLst>
            </p:cNvPr>
            <p:cNvGrpSpPr/>
            <p:nvPr/>
          </p:nvGrpSpPr>
          <p:grpSpPr>
            <a:xfrm>
              <a:off x="22061485" y="21643892"/>
              <a:ext cx="10448930" cy="5655580"/>
              <a:chOff x="24138077" y="21508750"/>
              <a:chExt cx="4033814" cy="2080412"/>
            </a:xfrm>
          </p:grpSpPr>
          <p:pic>
            <p:nvPicPr>
              <p:cNvPr id="54" name="Picture 53">
                <a:extLst>
                  <a:ext uri="{FF2B5EF4-FFF2-40B4-BE49-F238E27FC236}">
                    <a16:creationId xmlns:a16="http://schemas.microsoft.com/office/drawing/2014/main" id="{658EB69D-5D73-4789-9ED9-9A5C38BD3C1F}"/>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4139644" y="21509401"/>
                <a:ext cx="1026240" cy="1026240"/>
              </a:xfrm>
              <a:prstGeom prst="rect">
                <a:avLst/>
              </a:prstGeom>
            </p:spPr>
          </p:pic>
          <p:pic>
            <p:nvPicPr>
              <p:cNvPr id="55" name="Picture 54" descr="HEDA + BSA">
                <a:extLst>
                  <a:ext uri="{FF2B5EF4-FFF2-40B4-BE49-F238E27FC236}">
                    <a16:creationId xmlns:a16="http://schemas.microsoft.com/office/drawing/2014/main" id="{2B43E340-BC60-4448-90BC-1AB42B3CA8F8}"/>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5195608" y="21508750"/>
                <a:ext cx="1026891" cy="1026891"/>
              </a:xfrm>
              <a:prstGeom prst="rect">
                <a:avLst/>
              </a:prstGeom>
            </p:spPr>
          </p:pic>
          <p:pic>
            <p:nvPicPr>
              <p:cNvPr id="56" name="Picture 55" descr="Control + rhMG53">
                <a:extLst>
                  <a:ext uri="{FF2B5EF4-FFF2-40B4-BE49-F238E27FC236}">
                    <a16:creationId xmlns:a16="http://schemas.microsoft.com/office/drawing/2014/main" id="{02F3D84D-BC02-4557-AEEA-93C81FBE5C40}"/>
                  </a:ext>
                </a:extLst>
              </p:cNvPr>
              <p:cNvPicPr>
                <a:picLocks noChangeAspect="1"/>
              </p:cNvPicPr>
              <p:nvPr/>
            </p:nvPicPr>
            <p:blipFill>
              <a:blip r:embed="rId17">
                <a:extLst>
                  <a:ext uri="{BEBA8EAE-BF5A-486C-A8C5-ECC9F3942E4B}">
                    <a14:imgProps xmlns:a14="http://schemas.microsoft.com/office/drawing/2010/main">
                      <a14:imgLayer r:embed="rId18">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4138077" y="22550222"/>
                <a:ext cx="1026240" cy="1026240"/>
              </a:xfrm>
              <a:prstGeom prst="rect">
                <a:avLst/>
              </a:prstGeom>
            </p:spPr>
          </p:pic>
          <p:pic>
            <p:nvPicPr>
              <p:cNvPr id="57" name="Picture 56" descr="A close up of a tree&#10;&#10;Description generated with high confidence">
                <a:extLst>
                  <a:ext uri="{FF2B5EF4-FFF2-40B4-BE49-F238E27FC236}">
                    <a16:creationId xmlns:a16="http://schemas.microsoft.com/office/drawing/2014/main" id="{03E7AF60-5198-4C35-B146-C9729B2450F8}"/>
                  </a:ext>
                </a:extLst>
              </p:cNvPr>
              <p:cNvPicPr>
                <a:picLocks noChangeAspect="1"/>
              </p:cNvPicPr>
              <p:nvPr/>
            </p:nvPicPr>
            <p:blipFill>
              <a:blip r:embed="rId19">
                <a:extLst>
                  <a:ext uri="{BEBA8EAE-BF5A-486C-A8C5-ECC9F3942E4B}">
                    <a14:imgProps xmlns:a14="http://schemas.microsoft.com/office/drawing/2010/main">
                      <a14:imgLayer r:embed="rId20">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5192649" y="22556354"/>
                <a:ext cx="1032808" cy="1032808"/>
              </a:xfrm>
              <a:prstGeom prst="rect">
                <a:avLst/>
              </a:prstGeom>
            </p:spPr>
          </p:pic>
          <p:pic>
            <p:nvPicPr>
              <p:cNvPr id="60" name="Picture 59">
                <a:extLst>
                  <a:ext uri="{FF2B5EF4-FFF2-40B4-BE49-F238E27FC236}">
                    <a16:creationId xmlns:a16="http://schemas.microsoft.com/office/drawing/2014/main" id="{FF88821F-F566-4986-ABF8-AA44347CF07D}"/>
                  </a:ext>
                </a:extLst>
              </p:cNvPr>
              <p:cNvPicPr>
                <a:picLocks noChangeAspect="1"/>
              </p:cNvPicPr>
              <p:nvPr/>
            </p:nvPicPr>
            <p:blipFill>
              <a:blip r:embed="rId21"/>
              <a:stretch>
                <a:fillRect/>
              </a:stretch>
            </p:blipFill>
            <p:spPr>
              <a:xfrm>
                <a:off x="26161478" y="21567921"/>
                <a:ext cx="2010413" cy="1955844"/>
              </a:xfrm>
              <a:prstGeom prst="rect">
                <a:avLst/>
              </a:prstGeom>
            </p:spPr>
          </p:pic>
        </p:grpSp>
        <p:sp>
          <p:nvSpPr>
            <p:cNvPr id="68" name="TextBox 67">
              <a:extLst>
                <a:ext uri="{FF2B5EF4-FFF2-40B4-BE49-F238E27FC236}">
                  <a16:creationId xmlns:a16="http://schemas.microsoft.com/office/drawing/2014/main" id="{72B485A9-091F-4259-9D90-19E5A8C4934A}"/>
                </a:ext>
              </a:extLst>
            </p:cNvPr>
            <p:cNvSpPr txBox="1"/>
            <p:nvPr/>
          </p:nvSpPr>
          <p:spPr>
            <a:xfrm>
              <a:off x="22110699" y="24028569"/>
              <a:ext cx="2586961" cy="507831"/>
            </a:xfrm>
            <a:prstGeom prst="rect">
              <a:avLst/>
            </a:prstGeom>
            <a:noFill/>
          </p:spPr>
          <p:txBody>
            <a:bodyPr wrap="square" rtlCol="0">
              <a:spAutoFit/>
            </a:bodyPr>
            <a:lstStyle/>
            <a:p>
              <a:pPr algn="ctr"/>
              <a:r>
                <a:rPr lang="en-US" sz="2700" dirty="0">
                  <a:solidFill>
                    <a:schemeClr val="bg1"/>
                  </a:solidFill>
                </a:rPr>
                <a:t>BSA</a:t>
              </a:r>
            </a:p>
          </p:txBody>
        </p:sp>
        <p:sp>
          <p:nvSpPr>
            <p:cNvPr id="69" name="TextBox 68">
              <a:extLst>
                <a:ext uri="{FF2B5EF4-FFF2-40B4-BE49-F238E27FC236}">
                  <a16:creationId xmlns:a16="http://schemas.microsoft.com/office/drawing/2014/main" id="{427F0FE2-6B70-4E51-BFD0-D350587DE673}"/>
                </a:ext>
              </a:extLst>
            </p:cNvPr>
            <p:cNvSpPr txBox="1"/>
            <p:nvPr/>
          </p:nvSpPr>
          <p:spPr>
            <a:xfrm>
              <a:off x="22549348" y="26847969"/>
              <a:ext cx="1938030" cy="507831"/>
            </a:xfrm>
            <a:prstGeom prst="rect">
              <a:avLst/>
            </a:prstGeom>
            <a:noFill/>
          </p:spPr>
          <p:txBody>
            <a:bodyPr wrap="square" rtlCol="0">
              <a:spAutoFit/>
            </a:bodyPr>
            <a:lstStyle/>
            <a:p>
              <a:pPr algn="ctr"/>
              <a:r>
                <a:rPr lang="en-US" sz="2700" dirty="0">
                  <a:solidFill>
                    <a:schemeClr val="bg1"/>
                  </a:solidFill>
                </a:rPr>
                <a:t>rhMG53</a:t>
              </a:r>
            </a:p>
          </p:txBody>
        </p:sp>
        <p:sp>
          <p:nvSpPr>
            <p:cNvPr id="70" name="TextBox 69">
              <a:extLst>
                <a:ext uri="{FF2B5EF4-FFF2-40B4-BE49-F238E27FC236}">
                  <a16:creationId xmlns:a16="http://schemas.microsoft.com/office/drawing/2014/main" id="{E9A3F76D-0660-41BB-8AB7-194E1CEABD94}"/>
                </a:ext>
              </a:extLst>
            </p:cNvPr>
            <p:cNvSpPr txBox="1"/>
            <p:nvPr/>
          </p:nvSpPr>
          <p:spPr>
            <a:xfrm>
              <a:off x="24822975" y="26847969"/>
              <a:ext cx="2637861" cy="507831"/>
            </a:xfrm>
            <a:prstGeom prst="rect">
              <a:avLst/>
            </a:prstGeom>
            <a:noFill/>
          </p:spPr>
          <p:txBody>
            <a:bodyPr wrap="square" rtlCol="0">
              <a:spAutoFit/>
            </a:bodyPr>
            <a:lstStyle/>
            <a:p>
              <a:pPr algn="ctr"/>
              <a:r>
                <a:rPr lang="en-US" sz="2700" dirty="0">
                  <a:solidFill>
                    <a:schemeClr val="bg1"/>
                  </a:solidFill>
                </a:rPr>
                <a:t>HEDA + rhMG53</a:t>
              </a:r>
            </a:p>
          </p:txBody>
        </p:sp>
        <p:sp>
          <p:nvSpPr>
            <p:cNvPr id="71" name="TextBox 70">
              <a:extLst>
                <a:ext uri="{FF2B5EF4-FFF2-40B4-BE49-F238E27FC236}">
                  <a16:creationId xmlns:a16="http://schemas.microsoft.com/office/drawing/2014/main" id="{7A1708D0-9C44-471A-8A2D-8945437DBB4C}"/>
                </a:ext>
              </a:extLst>
            </p:cNvPr>
            <p:cNvSpPr txBox="1"/>
            <p:nvPr/>
          </p:nvSpPr>
          <p:spPr>
            <a:xfrm>
              <a:off x="24771050" y="24028569"/>
              <a:ext cx="2689787" cy="507831"/>
            </a:xfrm>
            <a:prstGeom prst="rect">
              <a:avLst/>
            </a:prstGeom>
            <a:noFill/>
          </p:spPr>
          <p:txBody>
            <a:bodyPr wrap="square" rtlCol="0">
              <a:spAutoFit/>
            </a:bodyPr>
            <a:lstStyle/>
            <a:p>
              <a:pPr algn="ctr"/>
              <a:r>
                <a:rPr lang="en-US" sz="2700" dirty="0">
                  <a:solidFill>
                    <a:schemeClr val="bg1"/>
                  </a:solidFill>
                </a:rPr>
                <a:t>HEDA + BSA</a:t>
              </a:r>
            </a:p>
          </p:txBody>
        </p:sp>
      </p:grpSp>
      <p:sp>
        <p:nvSpPr>
          <p:cNvPr id="72" name="object 22">
            <a:extLst>
              <a:ext uri="{FF2B5EF4-FFF2-40B4-BE49-F238E27FC236}">
                <a16:creationId xmlns:a16="http://schemas.microsoft.com/office/drawing/2014/main" id="{8A871DB7-4671-4B13-BC30-9AB71956B6A9}"/>
              </a:ext>
            </a:extLst>
          </p:cNvPr>
          <p:cNvSpPr txBox="1"/>
          <p:nvPr/>
        </p:nvSpPr>
        <p:spPr>
          <a:xfrm>
            <a:off x="22350837" y="26268066"/>
            <a:ext cx="9589662" cy="2111540"/>
          </a:xfrm>
          <a:prstGeom prst="rect">
            <a:avLst/>
          </a:prstGeom>
        </p:spPr>
        <p:txBody>
          <a:bodyPr vert="horz" wrap="square" lIns="0" tIns="0" rIns="0" bIns="0" rtlCol="0">
            <a:spAutoFit/>
          </a:bodyPr>
          <a:lstStyle/>
          <a:p>
            <a:pPr marL="27719" marR="13860" algn="just">
              <a:lnSpc>
                <a:spcPct val="102600"/>
              </a:lnSpc>
            </a:pPr>
            <a:r>
              <a:rPr lang="en-US" sz="2700" dirty="0">
                <a:latin typeface="Arial" panose="020B0604020202020204" pitchFamily="34" charset="0"/>
                <a:cs typeface="Arial" panose="020B0604020202020204" pitchFamily="34" charset="0"/>
              </a:rPr>
              <a:t>HL-1 cells underwent either </a:t>
            </a:r>
            <a:r>
              <a:rPr lang="en-US" sz="2700" dirty="0" err="1">
                <a:latin typeface="Arial" panose="020B0604020202020204" pitchFamily="34" charset="0"/>
                <a:cs typeface="Arial" panose="020B0604020202020204" pitchFamily="34" charset="0"/>
              </a:rPr>
              <a:t>normoxia</a:t>
            </a:r>
            <a:r>
              <a:rPr lang="en-US" sz="2700" dirty="0">
                <a:latin typeface="Arial" panose="020B0604020202020204" pitchFamily="34" charset="0"/>
                <a:cs typeface="Arial" panose="020B0604020202020204" pitchFamily="34" charset="0"/>
              </a:rPr>
              <a:t> or HEDA for </a:t>
            </a:r>
            <a:r>
              <a:rPr lang="en-US" sz="2700" spc="-22" dirty="0">
                <a:solidFill>
                  <a:srgbClr val="231F20"/>
                </a:solidFill>
                <a:latin typeface="Arial"/>
                <a:cs typeface="Arial"/>
              </a:rPr>
              <a:t>either 10</a:t>
            </a:r>
            <a:r>
              <a:rPr lang="el-GR" sz="2700" spc="-22" dirty="0">
                <a:solidFill>
                  <a:srgbClr val="231F20"/>
                </a:solidFill>
                <a:latin typeface="Arial"/>
                <a:cs typeface="Arial"/>
              </a:rPr>
              <a:t>μ</a:t>
            </a:r>
            <a:r>
              <a:rPr lang="en-US" sz="2700" spc="-22" dirty="0">
                <a:solidFill>
                  <a:srgbClr val="231F20"/>
                </a:solidFill>
                <a:latin typeface="Arial"/>
                <a:cs typeface="Arial"/>
              </a:rPr>
              <a:t>g/mL BSA or rhMG53 for 24hours. Cells were treated with </a:t>
            </a:r>
            <a:r>
              <a:rPr lang="en-US" sz="2700" spc="-22" dirty="0" err="1">
                <a:solidFill>
                  <a:srgbClr val="231F20"/>
                </a:solidFill>
                <a:latin typeface="Arial"/>
                <a:cs typeface="Arial"/>
              </a:rPr>
              <a:t>MitoSOX</a:t>
            </a:r>
            <a:r>
              <a:rPr lang="en-US" sz="2700" spc="-22" dirty="0">
                <a:solidFill>
                  <a:srgbClr val="231F20"/>
                </a:solidFill>
                <a:latin typeface="Arial"/>
                <a:cs typeface="Arial"/>
              </a:rPr>
              <a:t> Red and imaged on a confocal microscope. rhMG53 was able to reduce superoxide release from mitochondria after hypoxia.</a:t>
            </a:r>
            <a:endParaRPr lang="en-US" sz="2700" spc="-22" dirty="0">
              <a:solidFill>
                <a:srgbClr val="231F20"/>
              </a:solidFill>
              <a:latin typeface="Arial" panose="020B0604020202020204" pitchFamily="34" charset="0"/>
              <a:cs typeface="Arial" panose="020B0604020202020204" pitchFamily="34" charset="0"/>
            </a:endParaRPr>
          </a:p>
        </p:txBody>
      </p:sp>
      <p:pic>
        <p:nvPicPr>
          <p:cNvPr id="73" name="Picture 72">
            <a:extLst>
              <a:ext uri="{FF2B5EF4-FFF2-40B4-BE49-F238E27FC236}">
                <a16:creationId xmlns:a16="http://schemas.microsoft.com/office/drawing/2014/main" id="{32679874-4C13-4B7C-A67B-F6242236F6D8}"/>
              </a:ext>
            </a:extLst>
          </p:cNvPr>
          <p:cNvPicPr/>
          <p:nvPr/>
        </p:nvPicPr>
        <p:blipFill rotWithShape="1">
          <a:blip r:embed="rId22">
            <a:extLst>
              <a:ext uri="{28A0092B-C50C-407E-A947-70E740481C1C}">
                <a14:useLocalDpi xmlns:a14="http://schemas.microsoft.com/office/drawing/2010/main" val="0"/>
              </a:ext>
            </a:extLst>
          </a:blip>
          <a:srcRect l="16364" t="22848" r="12045" b="39697"/>
          <a:stretch/>
        </p:blipFill>
        <p:spPr bwMode="auto">
          <a:xfrm>
            <a:off x="32935677" y="9300814"/>
            <a:ext cx="9953782" cy="3615196"/>
          </a:xfrm>
          <a:prstGeom prst="rect">
            <a:avLst/>
          </a:prstGeom>
          <a:ln>
            <a:noFill/>
          </a:ln>
          <a:extLst>
            <a:ext uri="{53640926-AAD7-44D8-BBD7-CCE9431645EC}">
              <a14:shadowObscured xmlns:a14="http://schemas.microsoft.com/office/drawing/2010/main"/>
            </a:ext>
          </a:extLst>
        </p:spPr>
      </p:pic>
      <p:sp>
        <p:nvSpPr>
          <p:cNvPr id="74" name="TextBox 73">
            <a:extLst>
              <a:ext uri="{FF2B5EF4-FFF2-40B4-BE49-F238E27FC236}">
                <a16:creationId xmlns:a16="http://schemas.microsoft.com/office/drawing/2014/main" id="{151D31DB-8DEE-4818-A1F7-15EFB1BD52D8}"/>
              </a:ext>
            </a:extLst>
          </p:cNvPr>
          <p:cNvSpPr txBox="1"/>
          <p:nvPr/>
        </p:nvSpPr>
        <p:spPr>
          <a:xfrm>
            <a:off x="34137600" y="8743902"/>
            <a:ext cx="1317861" cy="369332"/>
          </a:xfrm>
          <a:prstGeom prst="rect">
            <a:avLst/>
          </a:prstGeom>
          <a:noFill/>
        </p:spPr>
        <p:txBody>
          <a:bodyPr wrap="none" rtlCol="0">
            <a:spAutoFit/>
          </a:bodyPr>
          <a:lstStyle/>
          <a:p>
            <a:r>
              <a:rPr lang="en-US" b="1" dirty="0"/>
              <a:t>H/R Control</a:t>
            </a:r>
          </a:p>
        </p:txBody>
      </p:sp>
      <p:sp>
        <p:nvSpPr>
          <p:cNvPr id="75" name="TextBox 74">
            <a:extLst>
              <a:ext uri="{FF2B5EF4-FFF2-40B4-BE49-F238E27FC236}">
                <a16:creationId xmlns:a16="http://schemas.microsoft.com/office/drawing/2014/main" id="{E8CEAA88-C84E-4F41-9082-A2A218D1512A}"/>
              </a:ext>
            </a:extLst>
          </p:cNvPr>
          <p:cNvSpPr txBox="1"/>
          <p:nvPr/>
        </p:nvSpPr>
        <p:spPr>
          <a:xfrm>
            <a:off x="38961727" y="8730332"/>
            <a:ext cx="1463862" cy="369332"/>
          </a:xfrm>
          <a:prstGeom prst="rect">
            <a:avLst/>
          </a:prstGeom>
          <a:noFill/>
        </p:spPr>
        <p:txBody>
          <a:bodyPr wrap="none" rtlCol="0">
            <a:spAutoFit/>
          </a:bodyPr>
          <a:lstStyle/>
          <a:p>
            <a:r>
              <a:rPr lang="en-US" b="1" dirty="0"/>
              <a:t>H/R+rhMG53</a:t>
            </a:r>
          </a:p>
        </p:txBody>
      </p:sp>
      <p:sp>
        <p:nvSpPr>
          <p:cNvPr id="76" name="object 22">
            <a:extLst>
              <a:ext uri="{FF2B5EF4-FFF2-40B4-BE49-F238E27FC236}">
                <a16:creationId xmlns:a16="http://schemas.microsoft.com/office/drawing/2014/main" id="{17A39401-4626-4B0D-B0E2-956338A72FA1}"/>
              </a:ext>
            </a:extLst>
          </p:cNvPr>
          <p:cNvSpPr txBox="1"/>
          <p:nvPr/>
        </p:nvSpPr>
        <p:spPr>
          <a:xfrm>
            <a:off x="33142146" y="13319697"/>
            <a:ext cx="9369767" cy="2967415"/>
          </a:xfrm>
          <a:prstGeom prst="rect">
            <a:avLst/>
          </a:prstGeom>
        </p:spPr>
        <p:txBody>
          <a:bodyPr vert="horz" wrap="square" lIns="0" tIns="0" rIns="0" bIns="0" rtlCol="0">
            <a:spAutoFit/>
          </a:bodyPr>
          <a:lstStyle/>
          <a:p>
            <a:pPr marL="27719" marR="13860" algn="just">
              <a:lnSpc>
                <a:spcPct val="102600"/>
              </a:lnSpc>
            </a:pPr>
            <a:r>
              <a:rPr lang="en-US" sz="2700" dirty="0">
                <a:latin typeface="Arial" panose="020B0604020202020204" pitchFamily="34" charset="0"/>
                <a:cs typeface="Arial" panose="020B0604020202020204" pitchFamily="34" charset="0"/>
              </a:rPr>
              <a:t>Cardiomyocytes derived from mt-</a:t>
            </a:r>
            <a:r>
              <a:rPr lang="en-US" sz="2700" dirty="0" err="1">
                <a:latin typeface="Arial" panose="020B0604020202020204" pitchFamily="34" charset="0"/>
                <a:cs typeface="Arial" panose="020B0604020202020204" pitchFamily="34" charset="0"/>
              </a:rPr>
              <a:t>cpYFP</a:t>
            </a:r>
            <a:r>
              <a:rPr lang="en-US" sz="2700" dirty="0">
                <a:latin typeface="Arial" panose="020B0604020202020204" pitchFamily="34" charset="0"/>
                <a:cs typeface="Arial" panose="020B0604020202020204" pitchFamily="34" charset="0"/>
              </a:rPr>
              <a:t> transgenic mice were isolated and subjected to hypoxia for 6 hours and reoxygenation for 30 minutes (H/R) ± 10ug/mL rhMG53. Time series confocal images were collected. Top: representative confocal images. Bottom: 3D projection of the events and magnitude collected during the time lapse. rhMG53 effectively reduces superoxide flashes.</a:t>
            </a:r>
            <a:endParaRPr lang="en-US" sz="2700" spc="-22" dirty="0">
              <a:solidFill>
                <a:srgbClr val="231F20"/>
              </a:solidFill>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C50AB887-805E-4A52-8A5B-EB2016559AA4}"/>
              </a:ext>
            </a:extLst>
          </p:cNvPr>
          <p:cNvGrpSpPr/>
          <p:nvPr/>
        </p:nvGrpSpPr>
        <p:grpSpPr>
          <a:xfrm>
            <a:off x="10843740" y="17731918"/>
            <a:ext cx="10771474" cy="4594682"/>
            <a:chOff x="-323661" y="4130538"/>
            <a:chExt cx="6095909" cy="2496737"/>
          </a:xfrm>
        </p:grpSpPr>
        <p:sp>
          <p:nvSpPr>
            <p:cNvPr id="78" name="TextBox 77">
              <a:extLst>
                <a:ext uri="{FF2B5EF4-FFF2-40B4-BE49-F238E27FC236}">
                  <a16:creationId xmlns:a16="http://schemas.microsoft.com/office/drawing/2014/main" id="{F994F867-0DDD-46FB-832A-90001A7D10F4}"/>
                </a:ext>
              </a:extLst>
            </p:cNvPr>
            <p:cNvSpPr txBox="1"/>
            <p:nvPr/>
          </p:nvSpPr>
          <p:spPr>
            <a:xfrm>
              <a:off x="-323661" y="5978417"/>
              <a:ext cx="1110987" cy="275954"/>
            </a:xfrm>
            <a:prstGeom prst="rect">
              <a:avLst/>
            </a:prstGeom>
            <a:noFill/>
          </p:spPr>
          <p:txBody>
            <a:bodyPr wrap="square" rtlCol="0">
              <a:spAutoFit/>
            </a:bodyPr>
            <a:lstStyle/>
            <a:p>
              <a:pPr algn="r"/>
              <a:r>
                <a:rPr lang="en-US" sz="2700" dirty="0"/>
                <a:t>Tubulin</a:t>
              </a:r>
            </a:p>
          </p:txBody>
        </p:sp>
        <p:sp>
          <p:nvSpPr>
            <p:cNvPr id="79" name="TextBox 78">
              <a:extLst>
                <a:ext uri="{FF2B5EF4-FFF2-40B4-BE49-F238E27FC236}">
                  <a16:creationId xmlns:a16="http://schemas.microsoft.com/office/drawing/2014/main" id="{825A0B00-6434-4094-82A0-9C95CA95A1C9}"/>
                </a:ext>
              </a:extLst>
            </p:cNvPr>
            <p:cNvSpPr txBox="1"/>
            <p:nvPr/>
          </p:nvSpPr>
          <p:spPr>
            <a:xfrm>
              <a:off x="46251" y="5376225"/>
              <a:ext cx="764269" cy="275954"/>
            </a:xfrm>
            <a:prstGeom prst="rect">
              <a:avLst/>
            </a:prstGeom>
            <a:noFill/>
          </p:spPr>
          <p:txBody>
            <a:bodyPr wrap="square" rtlCol="0">
              <a:spAutoFit/>
            </a:bodyPr>
            <a:lstStyle/>
            <a:p>
              <a:pPr algn="r"/>
              <a:r>
                <a:rPr lang="en-US" sz="2700" dirty="0"/>
                <a:t>MG53</a:t>
              </a:r>
            </a:p>
          </p:txBody>
        </p:sp>
        <p:grpSp>
          <p:nvGrpSpPr>
            <p:cNvPr id="80" name="Group 79">
              <a:extLst>
                <a:ext uri="{FF2B5EF4-FFF2-40B4-BE49-F238E27FC236}">
                  <a16:creationId xmlns:a16="http://schemas.microsoft.com/office/drawing/2014/main" id="{B740941C-1829-4750-94C0-74B5CDA2311E}"/>
                </a:ext>
              </a:extLst>
            </p:cNvPr>
            <p:cNvGrpSpPr/>
            <p:nvPr/>
          </p:nvGrpSpPr>
          <p:grpSpPr>
            <a:xfrm>
              <a:off x="757844" y="4130538"/>
              <a:ext cx="5014404" cy="2496737"/>
              <a:chOff x="757844" y="4130538"/>
              <a:chExt cx="5014404" cy="2496737"/>
            </a:xfrm>
          </p:grpSpPr>
          <p:sp>
            <p:nvSpPr>
              <p:cNvPr id="81" name="TextBox 80">
                <a:extLst>
                  <a:ext uri="{FF2B5EF4-FFF2-40B4-BE49-F238E27FC236}">
                    <a16:creationId xmlns:a16="http://schemas.microsoft.com/office/drawing/2014/main" id="{A435FBBD-F9B9-4B8F-B8DC-69285E06CB24}"/>
                  </a:ext>
                </a:extLst>
              </p:cNvPr>
              <p:cNvSpPr txBox="1"/>
              <p:nvPr/>
            </p:nvSpPr>
            <p:spPr>
              <a:xfrm>
                <a:off x="1710841" y="4155532"/>
                <a:ext cx="672827" cy="275954"/>
              </a:xfrm>
              <a:prstGeom prst="rect">
                <a:avLst/>
              </a:prstGeom>
              <a:noFill/>
            </p:spPr>
            <p:txBody>
              <a:bodyPr wrap="square" rtlCol="0">
                <a:spAutoFit/>
              </a:bodyPr>
              <a:lstStyle/>
              <a:p>
                <a:pPr algn="ctr"/>
                <a:r>
                  <a:rPr lang="en-US" sz="2700" dirty="0"/>
                  <a:t>BSA</a:t>
                </a:r>
              </a:p>
            </p:txBody>
          </p:sp>
          <p:sp>
            <p:nvSpPr>
              <p:cNvPr id="82" name="TextBox 81">
                <a:extLst>
                  <a:ext uri="{FF2B5EF4-FFF2-40B4-BE49-F238E27FC236}">
                    <a16:creationId xmlns:a16="http://schemas.microsoft.com/office/drawing/2014/main" id="{169E02F0-950E-4594-AFB9-96DA95CF1937}"/>
                  </a:ext>
                </a:extLst>
              </p:cNvPr>
              <p:cNvSpPr txBox="1"/>
              <p:nvPr/>
            </p:nvSpPr>
            <p:spPr>
              <a:xfrm>
                <a:off x="1006850" y="4433744"/>
                <a:ext cx="839897" cy="275954"/>
              </a:xfrm>
              <a:prstGeom prst="rect">
                <a:avLst/>
              </a:prstGeom>
              <a:noFill/>
            </p:spPr>
            <p:txBody>
              <a:bodyPr wrap="square" rtlCol="0">
                <a:spAutoFit/>
              </a:bodyPr>
              <a:lstStyle/>
              <a:p>
                <a:pPr algn="ctr"/>
                <a:r>
                  <a:rPr lang="en-US" sz="2700" dirty="0"/>
                  <a:t>Control</a:t>
                </a:r>
              </a:p>
            </p:txBody>
          </p:sp>
          <p:grpSp>
            <p:nvGrpSpPr>
              <p:cNvPr id="83" name="Group 82">
                <a:extLst>
                  <a:ext uri="{FF2B5EF4-FFF2-40B4-BE49-F238E27FC236}">
                    <a16:creationId xmlns:a16="http://schemas.microsoft.com/office/drawing/2014/main" id="{1BDDB91E-932F-4298-A00D-987F97480B25}"/>
                  </a:ext>
                </a:extLst>
              </p:cNvPr>
              <p:cNvGrpSpPr/>
              <p:nvPr/>
            </p:nvGrpSpPr>
            <p:grpSpPr>
              <a:xfrm>
                <a:off x="4280954" y="4777384"/>
                <a:ext cx="1433017" cy="281973"/>
                <a:chOff x="4181330" y="4233221"/>
                <a:chExt cx="1433017" cy="281973"/>
              </a:xfrm>
            </p:grpSpPr>
            <p:sp>
              <p:nvSpPr>
                <p:cNvPr id="108" name="TextBox 107">
                  <a:extLst>
                    <a:ext uri="{FF2B5EF4-FFF2-40B4-BE49-F238E27FC236}">
                      <a16:creationId xmlns:a16="http://schemas.microsoft.com/office/drawing/2014/main" id="{786E9482-75EB-4287-95F9-44283DBEA193}"/>
                    </a:ext>
                  </a:extLst>
                </p:cNvPr>
                <p:cNvSpPr txBox="1"/>
                <p:nvPr/>
              </p:nvSpPr>
              <p:spPr>
                <a:xfrm>
                  <a:off x="4181330" y="4239240"/>
                  <a:ext cx="672827" cy="275954"/>
                </a:xfrm>
                <a:prstGeom prst="rect">
                  <a:avLst/>
                </a:prstGeom>
                <a:noFill/>
              </p:spPr>
              <p:txBody>
                <a:bodyPr wrap="square" rtlCol="0">
                  <a:spAutoFit/>
                </a:bodyPr>
                <a:lstStyle/>
                <a:p>
                  <a:pPr algn="ctr"/>
                  <a:r>
                    <a:rPr lang="en-US" sz="2700" dirty="0"/>
                    <a:t>T</a:t>
                  </a:r>
                </a:p>
              </p:txBody>
            </p:sp>
            <p:sp>
              <p:nvSpPr>
                <p:cNvPr id="109" name="TextBox 108">
                  <a:extLst>
                    <a:ext uri="{FF2B5EF4-FFF2-40B4-BE49-F238E27FC236}">
                      <a16:creationId xmlns:a16="http://schemas.microsoft.com/office/drawing/2014/main" id="{E6D36957-FAFE-47B4-9C80-5A0B9CDD9442}"/>
                    </a:ext>
                  </a:extLst>
                </p:cNvPr>
                <p:cNvSpPr txBox="1"/>
                <p:nvPr/>
              </p:nvSpPr>
              <p:spPr>
                <a:xfrm>
                  <a:off x="4553042" y="4233221"/>
                  <a:ext cx="672827" cy="275954"/>
                </a:xfrm>
                <a:prstGeom prst="rect">
                  <a:avLst/>
                </a:prstGeom>
                <a:noFill/>
              </p:spPr>
              <p:txBody>
                <a:bodyPr wrap="square" rtlCol="0">
                  <a:spAutoFit/>
                </a:bodyPr>
                <a:lstStyle/>
                <a:p>
                  <a:pPr algn="ctr"/>
                  <a:r>
                    <a:rPr lang="en-US" sz="2700" dirty="0"/>
                    <a:t>C</a:t>
                  </a:r>
                </a:p>
              </p:txBody>
            </p:sp>
            <p:sp>
              <p:nvSpPr>
                <p:cNvPr id="110" name="TextBox 109">
                  <a:extLst>
                    <a:ext uri="{FF2B5EF4-FFF2-40B4-BE49-F238E27FC236}">
                      <a16:creationId xmlns:a16="http://schemas.microsoft.com/office/drawing/2014/main" id="{B4670E4D-C061-426B-B0A4-4DB7075EC621}"/>
                    </a:ext>
                  </a:extLst>
                </p:cNvPr>
                <p:cNvSpPr txBox="1"/>
                <p:nvPr/>
              </p:nvSpPr>
              <p:spPr>
                <a:xfrm>
                  <a:off x="4941520" y="4235377"/>
                  <a:ext cx="672827" cy="275954"/>
                </a:xfrm>
                <a:prstGeom prst="rect">
                  <a:avLst/>
                </a:prstGeom>
                <a:noFill/>
              </p:spPr>
              <p:txBody>
                <a:bodyPr wrap="square" rtlCol="0">
                  <a:spAutoFit/>
                </a:bodyPr>
                <a:lstStyle/>
                <a:p>
                  <a:pPr algn="ctr"/>
                  <a:r>
                    <a:rPr lang="en-US" sz="2700" dirty="0"/>
                    <a:t>M</a:t>
                  </a:r>
                </a:p>
              </p:txBody>
            </p:sp>
          </p:grpSp>
          <p:sp>
            <p:nvSpPr>
              <p:cNvPr id="84" name="TextBox 83">
                <a:extLst>
                  <a:ext uri="{FF2B5EF4-FFF2-40B4-BE49-F238E27FC236}">
                    <a16:creationId xmlns:a16="http://schemas.microsoft.com/office/drawing/2014/main" id="{749C0846-E39D-4E91-9319-201981EAAB3C}"/>
                  </a:ext>
                </a:extLst>
              </p:cNvPr>
              <p:cNvSpPr txBox="1"/>
              <p:nvPr/>
            </p:nvSpPr>
            <p:spPr>
              <a:xfrm>
                <a:off x="3748936" y="4130538"/>
                <a:ext cx="1296028" cy="275954"/>
              </a:xfrm>
              <a:prstGeom prst="rect">
                <a:avLst/>
              </a:prstGeom>
              <a:noFill/>
            </p:spPr>
            <p:txBody>
              <a:bodyPr wrap="square" rtlCol="0">
                <a:spAutoFit/>
              </a:bodyPr>
              <a:lstStyle/>
              <a:p>
                <a:pPr algn="ctr"/>
                <a:r>
                  <a:rPr lang="en-US" sz="2700" dirty="0"/>
                  <a:t>rhMG53</a:t>
                </a:r>
              </a:p>
            </p:txBody>
          </p:sp>
          <p:sp>
            <p:nvSpPr>
              <p:cNvPr id="85" name="TextBox 84">
                <a:extLst>
                  <a:ext uri="{FF2B5EF4-FFF2-40B4-BE49-F238E27FC236}">
                    <a16:creationId xmlns:a16="http://schemas.microsoft.com/office/drawing/2014/main" id="{4DDF579B-CA2E-467E-A6EC-A8729637263F}"/>
                  </a:ext>
                </a:extLst>
              </p:cNvPr>
              <p:cNvSpPr txBox="1"/>
              <p:nvPr/>
            </p:nvSpPr>
            <p:spPr>
              <a:xfrm>
                <a:off x="2208401" y="4442384"/>
                <a:ext cx="800984" cy="275954"/>
              </a:xfrm>
              <a:prstGeom prst="rect">
                <a:avLst/>
              </a:prstGeom>
              <a:noFill/>
            </p:spPr>
            <p:txBody>
              <a:bodyPr wrap="square" rtlCol="0">
                <a:spAutoFit/>
              </a:bodyPr>
              <a:lstStyle/>
              <a:p>
                <a:pPr algn="ctr"/>
                <a:r>
                  <a:rPr lang="en-US" sz="2700" dirty="0"/>
                  <a:t>HEDA</a:t>
                </a:r>
              </a:p>
            </p:txBody>
          </p:sp>
          <p:sp>
            <p:nvSpPr>
              <p:cNvPr id="86" name="TextBox 85">
                <a:extLst>
                  <a:ext uri="{FF2B5EF4-FFF2-40B4-BE49-F238E27FC236}">
                    <a16:creationId xmlns:a16="http://schemas.microsoft.com/office/drawing/2014/main" id="{4B2423A6-8EEA-4490-93BF-A832B28B8DDC}"/>
                  </a:ext>
                </a:extLst>
              </p:cNvPr>
              <p:cNvSpPr txBox="1"/>
              <p:nvPr/>
            </p:nvSpPr>
            <p:spPr>
              <a:xfrm>
                <a:off x="3400278" y="4439416"/>
                <a:ext cx="839897" cy="275954"/>
              </a:xfrm>
              <a:prstGeom prst="rect">
                <a:avLst/>
              </a:prstGeom>
              <a:noFill/>
            </p:spPr>
            <p:txBody>
              <a:bodyPr wrap="square" rtlCol="0">
                <a:spAutoFit/>
              </a:bodyPr>
              <a:lstStyle/>
              <a:p>
                <a:pPr algn="ctr"/>
                <a:r>
                  <a:rPr lang="en-US" sz="2700" dirty="0"/>
                  <a:t>Control</a:t>
                </a:r>
              </a:p>
            </p:txBody>
          </p:sp>
          <p:sp>
            <p:nvSpPr>
              <p:cNvPr id="87" name="TextBox 86">
                <a:extLst>
                  <a:ext uri="{FF2B5EF4-FFF2-40B4-BE49-F238E27FC236}">
                    <a16:creationId xmlns:a16="http://schemas.microsoft.com/office/drawing/2014/main" id="{C0F83E0C-4A35-4E2B-B3A5-7BCD7F20822B}"/>
                  </a:ext>
                </a:extLst>
              </p:cNvPr>
              <p:cNvSpPr txBox="1"/>
              <p:nvPr/>
            </p:nvSpPr>
            <p:spPr>
              <a:xfrm>
                <a:off x="4580267" y="4449124"/>
                <a:ext cx="800984" cy="275954"/>
              </a:xfrm>
              <a:prstGeom prst="rect">
                <a:avLst/>
              </a:prstGeom>
              <a:noFill/>
            </p:spPr>
            <p:txBody>
              <a:bodyPr wrap="square" rtlCol="0">
                <a:spAutoFit/>
              </a:bodyPr>
              <a:lstStyle/>
              <a:p>
                <a:pPr algn="ctr"/>
                <a:r>
                  <a:rPr lang="en-US" sz="2700" dirty="0"/>
                  <a:t>HEDA</a:t>
                </a:r>
              </a:p>
            </p:txBody>
          </p:sp>
          <p:grpSp>
            <p:nvGrpSpPr>
              <p:cNvPr id="88" name="Group 87">
                <a:extLst>
                  <a:ext uri="{FF2B5EF4-FFF2-40B4-BE49-F238E27FC236}">
                    <a16:creationId xmlns:a16="http://schemas.microsoft.com/office/drawing/2014/main" id="{D997142F-76C4-43A7-8E8F-BB616980512A}"/>
                  </a:ext>
                </a:extLst>
              </p:cNvPr>
              <p:cNvGrpSpPr/>
              <p:nvPr/>
            </p:nvGrpSpPr>
            <p:grpSpPr>
              <a:xfrm>
                <a:off x="3100327" y="4782643"/>
                <a:ext cx="1471117" cy="283159"/>
                <a:chOff x="4065024" y="4248077"/>
                <a:chExt cx="1471117" cy="283159"/>
              </a:xfrm>
            </p:grpSpPr>
            <p:sp>
              <p:nvSpPr>
                <p:cNvPr id="105" name="TextBox 104">
                  <a:extLst>
                    <a:ext uri="{FF2B5EF4-FFF2-40B4-BE49-F238E27FC236}">
                      <a16:creationId xmlns:a16="http://schemas.microsoft.com/office/drawing/2014/main" id="{DA2F454F-BA4D-43E3-B52C-B86C7F793194}"/>
                    </a:ext>
                  </a:extLst>
                </p:cNvPr>
                <p:cNvSpPr txBox="1"/>
                <p:nvPr/>
              </p:nvSpPr>
              <p:spPr>
                <a:xfrm>
                  <a:off x="4065024" y="4255282"/>
                  <a:ext cx="672827" cy="275954"/>
                </a:xfrm>
                <a:prstGeom prst="rect">
                  <a:avLst/>
                </a:prstGeom>
                <a:noFill/>
              </p:spPr>
              <p:txBody>
                <a:bodyPr wrap="square" rtlCol="0">
                  <a:spAutoFit/>
                </a:bodyPr>
                <a:lstStyle/>
                <a:p>
                  <a:pPr algn="ctr"/>
                  <a:r>
                    <a:rPr lang="en-US" sz="2700" dirty="0"/>
                    <a:t>T</a:t>
                  </a:r>
                </a:p>
              </p:txBody>
            </p:sp>
            <p:sp>
              <p:nvSpPr>
                <p:cNvPr id="106" name="TextBox 105">
                  <a:extLst>
                    <a:ext uri="{FF2B5EF4-FFF2-40B4-BE49-F238E27FC236}">
                      <a16:creationId xmlns:a16="http://schemas.microsoft.com/office/drawing/2014/main" id="{531831AE-F4DC-45FC-8AF4-4B4E8D055580}"/>
                    </a:ext>
                  </a:extLst>
                </p:cNvPr>
                <p:cNvSpPr txBox="1"/>
                <p:nvPr/>
              </p:nvSpPr>
              <p:spPr>
                <a:xfrm>
                  <a:off x="4446428" y="4252271"/>
                  <a:ext cx="672827" cy="275954"/>
                </a:xfrm>
                <a:prstGeom prst="rect">
                  <a:avLst/>
                </a:prstGeom>
                <a:noFill/>
              </p:spPr>
              <p:txBody>
                <a:bodyPr wrap="square" rtlCol="0">
                  <a:spAutoFit/>
                </a:bodyPr>
                <a:lstStyle/>
                <a:p>
                  <a:pPr algn="ctr"/>
                  <a:r>
                    <a:rPr lang="en-US" sz="2700" dirty="0"/>
                    <a:t>C</a:t>
                  </a:r>
                </a:p>
              </p:txBody>
            </p:sp>
            <p:sp>
              <p:nvSpPr>
                <p:cNvPr id="107" name="TextBox 106">
                  <a:extLst>
                    <a:ext uri="{FF2B5EF4-FFF2-40B4-BE49-F238E27FC236}">
                      <a16:creationId xmlns:a16="http://schemas.microsoft.com/office/drawing/2014/main" id="{40DBAE4A-FBBA-4821-8356-6B9930719E4B}"/>
                    </a:ext>
                  </a:extLst>
                </p:cNvPr>
                <p:cNvSpPr txBox="1"/>
                <p:nvPr/>
              </p:nvSpPr>
              <p:spPr>
                <a:xfrm>
                  <a:off x="4863314" y="4248077"/>
                  <a:ext cx="672827" cy="275954"/>
                </a:xfrm>
                <a:prstGeom prst="rect">
                  <a:avLst/>
                </a:prstGeom>
                <a:noFill/>
              </p:spPr>
              <p:txBody>
                <a:bodyPr wrap="square" rtlCol="0">
                  <a:spAutoFit/>
                </a:bodyPr>
                <a:lstStyle/>
                <a:p>
                  <a:pPr algn="ctr"/>
                  <a:r>
                    <a:rPr lang="en-US" sz="2700" dirty="0"/>
                    <a:t>M</a:t>
                  </a:r>
                </a:p>
              </p:txBody>
            </p:sp>
          </p:grpSp>
          <p:grpSp>
            <p:nvGrpSpPr>
              <p:cNvPr id="89" name="Group 88">
                <a:extLst>
                  <a:ext uri="{FF2B5EF4-FFF2-40B4-BE49-F238E27FC236}">
                    <a16:creationId xmlns:a16="http://schemas.microsoft.com/office/drawing/2014/main" id="{EAF2C5DC-3D4C-4F75-A7A2-6B78C98D9CFA}"/>
                  </a:ext>
                </a:extLst>
              </p:cNvPr>
              <p:cNvGrpSpPr/>
              <p:nvPr/>
            </p:nvGrpSpPr>
            <p:grpSpPr>
              <a:xfrm>
                <a:off x="2062684" y="4800618"/>
                <a:ext cx="1169788" cy="281973"/>
                <a:chOff x="3965708" y="4239571"/>
                <a:chExt cx="1169788" cy="281973"/>
              </a:xfrm>
            </p:grpSpPr>
            <p:sp>
              <p:nvSpPr>
                <p:cNvPr id="102" name="TextBox 101">
                  <a:extLst>
                    <a:ext uri="{FF2B5EF4-FFF2-40B4-BE49-F238E27FC236}">
                      <a16:creationId xmlns:a16="http://schemas.microsoft.com/office/drawing/2014/main" id="{0611772C-8F02-4C43-91D3-9BE4784A4163}"/>
                    </a:ext>
                  </a:extLst>
                </p:cNvPr>
                <p:cNvSpPr txBox="1"/>
                <p:nvPr/>
              </p:nvSpPr>
              <p:spPr>
                <a:xfrm>
                  <a:off x="3965708" y="4245590"/>
                  <a:ext cx="432681" cy="275954"/>
                </a:xfrm>
                <a:prstGeom prst="rect">
                  <a:avLst/>
                </a:prstGeom>
                <a:noFill/>
              </p:spPr>
              <p:txBody>
                <a:bodyPr wrap="square" rtlCol="0">
                  <a:spAutoFit/>
                </a:bodyPr>
                <a:lstStyle/>
                <a:p>
                  <a:pPr algn="ctr"/>
                  <a:r>
                    <a:rPr lang="en-US" sz="2700" dirty="0"/>
                    <a:t>T</a:t>
                  </a:r>
                </a:p>
              </p:txBody>
            </p:sp>
            <p:sp>
              <p:nvSpPr>
                <p:cNvPr id="103" name="TextBox 102">
                  <a:extLst>
                    <a:ext uri="{FF2B5EF4-FFF2-40B4-BE49-F238E27FC236}">
                      <a16:creationId xmlns:a16="http://schemas.microsoft.com/office/drawing/2014/main" id="{11DCD024-4A08-4DD5-979C-627D392F9496}"/>
                    </a:ext>
                  </a:extLst>
                </p:cNvPr>
                <p:cNvSpPr txBox="1"/>
                <p:nvPr/>
              </p:nvSpPr>
              <p:spPr>
                <a:xfrm>
                  <a:off x="4307370" y="4239571"/>
                  <a:ext cx="449303" cy="275954"/>
                </a:xfrm>
                <a:prstGeom prst="rect">
                  <a:avLst/>
                </a:prstGeom>
                <a:noFill/>
              </p:spPr>
              <p:txBody>
                <a:bodyPr wrap="square" rtlCol="0">
                  <a:spAutoFit/>
                </a:bodyPr>
                <a:lstStyle/>
                <a:p>
                  <a:pPr algn="ctr"/>
                  <a:r>
                    <a:rPr lang="en-US" sz="2700" dirty="0"/>
                    <a:t>C</a:t>
                  </a:r>
                </a:p>
              </p:txBody>
            </p:sp>
            <p:sp>
              <p:nvSpPr>
                <p:cNvPr id="104" name="TextBox 103">
                  <a:extLst>
                    <a:ext uri="{FF2B5EF4-FFF2-40B4-BE49-F238E27FC236}">
                      <a16:creationId xmlns:a16="http://schemas.microsoft.com/office/drawing/2014/main" id="{0D068A93-2FAE-49F6-AC07-AA5726F2E795}"/>
                    </a:ext>
                  </a:extLst>
                </p:cNvPr>
                <p:cNvSpPr txBox="1"/>
                <p:nvPr/>
              </p:nvSpPr>
              <p:spPr>
                <a:xfrm>
                  <a:off x="4710707" y="4241727"/>
                  <a:ext cx="424789" cy="275954"/>
                </a:xfrm>
                <a:prstGeom prst="rect">
                  <a:avLst/>
                </a:prstGeom>
                <a:noFill/>
              </p:spPr>
              <p:txBody>
                <a:bodyPr wrap="square" rtlCol="0">
                  <a:spAutoFit/>
                </a:bodyPr>
                <a:lstStyle/>
                <a:p>
                  <a:pPr algn="ctr"/>
                  <a:r>
                    <a:rPr lang="en-US" sz="2700" dirty="0"/>
                    <a:t>M</a:t>
                  </a:r>
                </a:p>
              </p:txBody>
            </p:sp>
          </p:grpSp>
          <p:grpSp>
            <p:nvGrpSpPr>
              <p:cNvPr id="90" name="Group 89">
                <a:extLst>
                  <a:ext uri="{FF2B5EF4-FFF2-40B4-BE49-F238E27FC236}">
                    <a16:creationId xmlns:a16="http://schemas.microsoft.com/office/drawing/2014/main" id="{88FBCEAC-667E-4275-B925-2B394D70D2BA}"/>
                  </a:ext>
                </a:extLst>
              </p:cNvPr>
              <p:cNvGrpSpPr/>
              <p:nvPr/>
            </p:nvGrpSpPr>
            <p:grpSpPr>
              <a:xfrm>
                <a:off x="861966" y="4803797"/>
                <a:ext cx="1279448" cy="278110"/>
                <a:chOff x="3726396" y="4260837"/>
                <a:chExt cx="1400579" cy="278110"/>
              </a:xfrm>
            </p:grpSpPr>
            <p:sp>
              <p:nvSpPr>
                <p:cNvPr id="99" name="TextBox 98">
                  <a:extLst>
                    <a:ext uri="{FF2B5EF4-FFF2-40B4-BE49-F238E27FC236}">
                      <a16:creationId xmlns:a16="http://schemas.microsoft.com/office/drawing/2014/main" id="{02DA3CDF-FD51-4F32-BCA7-410CAD6F561B}"/>
                    </a:ext>
                  </a:extLst>
                </p:cNvPr>
                <p:cNvSpPr txBox="1"/>
                <p:nvPr/>
              </p:nvSpPr>
              <p:spPr>
                <a:xfrm>
                  <a:off x="3726396" y="4261632"/>
                  <a:ext cx="431862" cy="275954"/>
                </a:xfrm>
                <a:prstGeom prst="rect">
                  <a:avLst/>
                </a:prstGeom>
                <a:noFill/>
              </p:spPr>
              <p:txBody>
                <a:bodyPr wrap="square" rtlCol="0">
                  <a:spAutoFit/>
                </a:bodyPr>
                <a:lstStyle/>
                <a:p>
                  <a:pPr algn="ctr"/>
                  <a:r>
                    <a:rPr lang="en-US" sz="2700" dirty="0"/>
                    <a:t>T</a:t>
                  </a:r>
                </a:p>
              </p:txBody>
            </p:sp>
            <p:sp>
              <p:nvSpPr>
                <p:cNvPr id="100" name="TextBox 99">
                  <a:extLst>
                    <a:ext uri="{FF2B5EF4-FFF2-40B4-BE49-F238E27FC236}">
                      <a16:creationId xmlns:a16="http://schemas.microsoft.com/office/drawing/2014/main" id="{39756841-3246-4B75-A02D-25DED26663B9}"/>
                    </a:ext>
                  </a:extLst>
                </p:cNvPr>
                <p:cNvSpPr txBox="1"/>
                <p:nvPr/>
              </p:nvSpPr>
              <p:spPr>
                <a:xfrm>
                  <a:off x="4163210" y="4260837"/>
                  <a:ext cx="435300" cy="275954"/>
                </a:xfrm>
                <a:prstGeom prst="rect">
                  <a:avLst/>
                </a:prstGeom>
                <a:noFill/>
              </p:spPr>
              <p:txBody>
                <a:bodyPr wrap="square" rtlCol="0">
                  <a:spAutoFit/>
                </a:bodyPr>
                <a:lstStyle/>
                <a:p>
                  <a:pPr algn="ctr"/>
                  <a:r>
                    <a:rPr lang="en-US" sz="2700" dirty="0"/>
                    <a:t>C</a:t>
                  </a:r>
                </a:p>
              </p:txBody>
            </p:sp>
            <p:sp>
              <p:nvSpPr>
                <p:cNvPr id="101" name="TextBox 100">
                  <a:extLst>
                    <a:ext uri="{FF2B5EF4-FFF2-40B4-BE49-F238E27FC236}">
                      <a16:creationId xmlns:a16="http://schemas.microsoft.com/office/drawing/2014/main" id="{190A50B1-4559-466E-A950-3557C602B8F6}"/>
                    </a:ext>
                  </a:extLst>
                </p:cNvPr>
                <p:cNvSpPr txBox="1"/>
                <p:nvPr/>
              </p:nvSpPr>
              <p:spPr>
                <a:xfrm>
                  <a:off x="4454146" y="4262993"/>
                  <a:ext cx="672829" cy="275954"/>
                </a:xfrm>
                <a:prstGeom prst="rect">
                  <a:avLst/>
                </a:prstGeom>
                <a:noFill/>
              </p:spPr>
              <p:txBody>
                <a:bodyPr wrap="square" rtlCol="0">
                  <a:spAutoFit/>
                </a:bodyPr>
                <a:lstStyle/>
                <a:p>
                  <a:pPr algn="ctr"/>
                  <a:r>
                    <a:rPr lang="en-US" sz="2700" dirty="0"/>
                    <a:t>M</a:t>
                  </a:r>
                </a:p>
              </p:txBody>
            </p:sp>
          </p:grpSp>
          <p:cxnSp>
            <p:nvCxnSpPr>
              <p:cNvPr id="91" name="Straight Connector 90">
                <a:extLst>
                  <a:ext uri="{FF2B5EF4-FFF2-40B4-BE49-F238E27FC236}">
                    <a16:creationId xmlns:a16="http://schemas.microsoft.com/office/drawing/2014/main" id="{F7D07788-C33C-4F26-815F-E23168D95F56}"/>
                  </a:ext>
                </a:extLst>
              </p:cNvPr>
              <p:cNvCxnSpPr/>
              <p:nvPr/>
            </p:nvCxnSpPr>
            <p:spPr>
              <a:xfrm>
                <a:off x="1064005" y="4750440"/>
                <a:ext cx="746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191ECF7-7F58-4447-9D3F-F6949953AA10}"/>
                  </a:ext>
                </a:extLst>
              </p:cNvPr>
              <p:cNvCxnSpPr/>
              <p:nvPr/>
            </p:nvCxnSpPr>
            <p:spPr>
              <a:xfrm>
                <a:off x="2233658" y="4740214"/>
                <a:ext cx="746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F356FF9-EBE2-4226-9B5A-1ED2A6EDA345}"/>
                  </a:ext>
                </a:extLst>
              </p:cNvPr>
              <p:cNvCxnSpPr/>
              <p:nvPr/>
            </p:nvCxnSpPr>
            <p:spPr>
              <a:xfrm>
                <a:off x="3449762" y="4749551"/>
                <a:ext cx="746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37822F7-319F-47F4-9C0C-535726A494A6}"/>
                  </a:ext>
                </a:extLst>
              </p:cNvPr>
              <p:cNvCxnSpPr>
                <a:cxnSpLocks/>
              </p:cNvCxnSpPr>
              <p:nvPr/>
            </p:nvCxnSpPr>
            <p:spPr>
              <a:xfrm flipV="1">
                <a:off x="1059222" y="4433744"/>
                <a:ext cx="1968296" cy="6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D1BB2F7-33DE-4353-87F3-7C80E4EC20F2}"/>
                  </a:ext>
                </a:extLst>
              </p:cNvPr>
              <p:cNvCxnSpPr/>
              <p:nvPr/>
            </p:nvCxnSpPr>
            <p:spPr>
              <a:xfrm>
                <a:off x="3505522" y="4433744"/>
                <a:ext cx="1708658" cy="0"/>
              </a:xfrm>
              <a:prstGeom prst="line">
                <a:avLst/>
              </a:prstGeom>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402DD667-AA27-41E2-A957-A51CBD0ADAB6}"/>
                  </a:ext>
                </a:extLst>
              </p:cNvPr>
              <p:cNvPicPr>
                <a:picLocks noChangeAspect="1"/>
              </p:cNvPicPr>
              <p:nvPr/>
            </p:nvPicPr>
            <p:blipFill rotWithShape="1">
              <a:blip r:embed="rId23"/>
              <a:srcRect l="11892" t="53407" r="9905" b="23168"/>
              <a:stretch/>
            </p:blipFill>
            <p:spPr>
              <a:xfrm>
                <a:off x="757844" y="6000970"/>
                <a:ext cx="5014404" cy="626305"/>
              </a:xfrm>
              <a:prstGeom prst="rect">
                <a:avLst/>
              </a:prstGeom>
            </p:spPr>
          </p:pic>
          <p:pic>
            <p:nvPicPr>
              <p:cNvPr id="97" name="Picture 96">
                <a:extLst>
                  <a:ext uri="{FF2B5EF4-FFF2-40B4-BE49-F238E27FC236}">
                    <a16:creationId xmlns:a16="http://schemas.microsoft.com/office/drawing/2014/main" id="{4A8EFE39-5AD7-4147-9655-5660BBD3BD82}"/>
                  </a:ext>
                </a:extLst>
              </p:cNvPr>
              <p:cNvPicPr>
                <a:picLocks noChangeAspect="1"/>
              </p:cNvPicPr>
              <p:nvPr/>
            </p:nvPicPr>
            <p:blipFill rotWithShape="1">
              <a:blip r:embed="rId24"/>
              <a:srcRect l="14261" t="60063" r="11018" b="8093"/>
              <a:stretch/>
            </p:blipFill>
            <p:spPr>
              <a:xfrm>
                <a:off x="781147" y="5131550"/>
                <a:ext cx="4991100" cy="831245"/>
              </a:xfrm>
              <a:prstGeom prst="rect">
                <a:avLst/>
              </a:prstGeom>
            </p:spPr>
          </p:pic>
          <p:cxnSp>
            <p:nvCxnSpPr>
              <p:cNvPr id="98" name="Straight Connector 97">
                <a:extLst>
                  <a:ext uri="{FF2B5EF4-FFF2-40B4-BE49-F238E27FC236}">
                    <a16:creationId xmlns:a16="http://schemas.microsoft.com/office/drawing/2014/main" id="{8DA1D423-B186-4C06-9F74-DB502B705851}"/>
                  </a:ext>
                </a:extLst>
              </p:cNvPr>
              <p:cNvCxnSpPr/>
              <p:nvPr/>
            </p:nvCxnSpPr>
            <p:spPr>
              <a:xfrm>
                <a:off x="4601000" y="4750889"/>
                <a:ext cx="746235"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13" name="object 21">
            <a:extLst>
              <a:ext uri="{FF2B5EF4-FFF2-40B4-BE49-F238E27FC236}">
                <a16:creationId xmlns:a16="http://schemas.microsoft.com/office/drawing/2014/main" id="{0D5B0B7F-6F01-44D6-857B-2050FA59946C}"/>
              </a:ext>
            </a:extLst>
          </p:cNvPr>
          <p:cNvSpPr txBox="1"/>
          <p:nvPr/>
        </p:nvSpPr>
        <p:spPr>
          <a:xfrm>
            <a:off x="1515105" y="22115935"/>
            <a:ext cx="9062438" cy="1549014"/>
          </a:xfrm>
          <a:prstGeom prst="rect">
            <a:avLst/>
          </a:prstGeom>
        </p:spPr>
        <p:txBody>
          <a:bodyPr vert="horz" wrap="square" lIns="0" tIns="0" rIns="0" bIns="0" rtlCol="0">
            <a:spAutoFit/>
          </a:bodyPr>
          <a:lstStyle/>
          <a:p>
            <a:pPr marL="19958" algn="ctr">
              <a:lnSpc>
                <a:spcPct val="110000"/>
              </a:lnSpc>
            </a:pPr>
            <a:r>
              <a:rPr lang="en-US" sz="3500" b="1" spc="-11" dirty="0">
                <a:solidFill>
                  <a:srgbClr val="BD003A"/>
                </a:solidFill>
                <a:latin typeface="Arial"/>
                <a:cs typeface="Arial"/>
              </a:rPr>
              <a:t>rhMG53 translocates to mitochondria after oxidative damage from high fat diet</a:t>
            </a:r>
            <a:endParaRPr sz="3500" b="1" spc="-11" dirty="0">
              <a:solidFill>
                <a:srgbClr val="BD003A"/>
              </a:solidFill>
              <a:latin typeface="Arial"/>
              <a:cs typeface="Arial"/>
            </a:endParaRPr>
          </a:p>
          <a:p>
            <a:pPr>
              <a:lnSpc>
                <a:spcPts val="2837"/>
              </a:lnSpc>
              <a:spcBef>
                <a:spcPts val="46"/>
              </a:spcBef>
            </a:pPr>
            <a:endParaRPr sz="2800" dirty="0"/>
          </a:p>
        </p:txBody>
      </p:sp>
      <p:pic>
        <p:nvPicPr>
          <p:cNvPr id="114" name="Picture 2">
            <a:extLst>
              <a:ext uri="{FF2B5EF4-FFF2-40B4-BE49-F238E27FC236}">
                <a16:creationId xmlns:a16="http://schemas.microsoft.com/office/drawing/2014/main" id="{103CE99A-4FDA-4062-B551-BDCD3AE3DE48}"/>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t="37037"/>
          <a:stretch/>
        </p:blipFill>
        <p:spPr bwMode="auto">
          <a:xfrm>
            <a:off x="1185314" y="23975523"/>
            <a:ext cx="9584628" cy="4218477"/>
          </a:xfrm>
          <a:prstGeom prst="rect">
            <a:avLst/>
          </a:prstGeom>
          <a:noFill/>
          <a:extLst>
            <a:ext uri="{909E8E84-426E-40DD-AFC4-6F175D3DCCD1}">
              <a14:hiddenFill xmlns:a14="http://schemas.microsoft.com/office/drawing/2010/main">
                <a:solidFill>
                  <a:srgbClr val="FFFFFF"/>
                </a:solidFill>
              </a14:hiddenFill>
            </a:ext>
          </a:extLst>
        </p:spPr>
      </p:pic>
      <p:sp>
        <p:nvSpPr>
          <p:cNvPr id="122" name="object 22">
            <a:extLst>
              <a:ext uri="{FF2B5EF4-FFF2-40B4-BE49-F238E27FC236}">
                <a16:creationId xmlns:a16="http://schemas.microsoft.com/office/drawing/2014/main" id="{5903310B-6933-4A81-B73C-C568A1B0E154}"/>
              </a:ext>
            </a:extLst>
          </p:cNvPr>
          <p:cNvSpPr txBox="1"/>
          <p:nvPr/>
        </p:nvSpPr>
        <p:spPr>
          <a:xfrm>
            <a:off x="12128500" y="26723295"/>
            <a:ext cx="9296398" cy="2111540"/>
          </a:xfrm>
          <a:prstGeom prst="rect">
            <a:avLst/>
          </a:prstGeom>
        </p:spPr>
        <p:txBody>
          <a:bodyPr vert="horz" wrap="square" lIns="0" tIns="0" rIns="0" bIns="0" rtlCol="0">
            <a:spAutoFit/>
          </a:bodyPr>
          <a:lstStyle/>
          <a:p>
            <a:pPr marL="27719" marR="13860" algn="just">
              <a:lnSpc>
                <a:spcPct val="102600"/>
              </a:lnSpc>
            </a:pPr>
            <a:r>
              <a:rPr lang="en-US" sz="2700" spc="-22" dirty="0">
                <a:solidFill>
                  <a:srgbClr val="231F20"/>
                </a:solidFill>
                <a:latin typeface="Arial"/>
                <a:cs typeface="Arial"/>
              </a:rPr>
              <a:t>(Left) Skeletal muscle derived from mice fed either normal or high-fat diet dissected and stained with COXIV (green) or MG53 (red). Oxidative stress from a high fat diet induced MG53 translocation to mitochondria. (Ma, H. et al. </a:t>
            </a:r>
            <a:r>
              <a:rPr lang="en-US" sz="2700" spc="-22" dirty="0" err="1">
                <a:solidFill>
                  <a:srgbClr val="231F20"/>
                </a:solidFill>
                <a:latin typeface="Arial"/>
                <a:cs typeface="Arial"/>
              </a:rPr>
              <a:t>PLoS</a:t>
            </a:r>
            <a:r>
              <a:rPr lang="en-US" sz="2700" spc="-22" dirty="0">
                <a:solidFill>
                  <a:srgbClr val="231F20"/>
                </a:solidFill>
                <a:latin typeface="Arial"/>
                <a:cs typeface="Arial"/>
              </a:rPr>
              <a:t> One 2015)</a:t>
            </a:r>
          </a:p>
        </p:txBody>
      </p:sp>
      <p:sp>
        <p:nvSpPr>
          <p:cNvPr id="123" name="object 21">
            <a:extLst>
              <a:ext uri="{FF2B5EF4-FFF2-40B4-BE49-F238E27FC236}">
                <a16:creationId xmlns:a16="http://schemas.microsoft.com/office/drawing/2014/main" id="{2C029C7C-3BBA-4DBE-9075-A1E522775762}"/>
              </a:ext>
            </a:extLst>
          </p:cNvPr>
          <p:cNvSpPr txBox="1"/>
          <p:nvPr/>
        </p:nvSpPr>
        <p:spPr>
          <a:xfrm>
            <a:off x="12112672" y="7154496"/>
            <a:ext cx="9062438" cy="1549014"/>
          </a:xfrm>
          <a:prstGeom prst="rect">
            <a:avLst/>
          </a:prstGeom>
        </p:spPr>
        <p:txBody>
          <a:bodyPr vert="horz" wrap="square" lIns="0" tIns="0" rIns="0" bIns="0" rtlCol="0">
            <a:spAutoFit/>
          </a:bodyPr>
          <a:lstStyle/>
          <a:p>
            <a:pPr marL="19958" algn="ctr">
              <a:lnSpc>
                <a:spcPct val="110000"/>
              </a:lnSpc>
            </a:pPr>
            <a:r>
              <a:rPr lang="en-US" sz="3500" b="1" spc="-11" dirty="0">
                <a:solidFill>
                  <a:srgbClr val="BD003A"/>
                </a:solidFill>
                <a:latin typeface="Arial"/>
                <a:cs typeface="Arial"/>
              </a:rPr>
              <a:t>rhMG53 translocates to mitochondria after hypoxia, energy depletion, and acidosis</a:t>
            </a:r>
            <a:endParaRPr sz="3500" b="1" spc="-11" dirty="0">
              <a:solidFill>
                <a:srgbClr val="BD003A"/>
              </a:solidFill>
              <a:latin typeface="Arial"/>
              <a:cs typeface="Arial"/>
            </a:endParaRPr>
          </a:p>
          <a:p>
            <a:pPr>
              <a:lnSpc>
                <a:spcPts val="2837"/>
              </a:lnSpc>
              <a:spcBef>
                <a:spcPts val="46"/>
              </a:spcBef>
            </a:pPr>
            <a:endParaRPr sz="2800" dirty="0"/>
          </a:p>
        </p:txBody>
      </p:sp>
      <p:pic>
        <p:nvPicPr>
          <p:cNvPr id="6" name="Picture 5">
            <a:extLst>
              <a:ext uri="{FF2B5EF4-FFF2-40B4-BE49-F238E27FC236}">
                <a16:creationId xmlns:a16="http://schemas.microsoft.com/office/drawing/2014/main" id="{B3FD2105-60DD-4D4B-8C24-CE3510406291}"/>
              </a:ext>
            </a:extLst>
          </p:cNvPr>
          <p:cNvPicPr>
            <a:picLocks noChangeAspect="1"/>
          </p:cNvPicPr>
          <p:nvPr/>
        </p:nvPicPr>
        <p:blipFill rotWithShape="1">
          <a:blip r:embed="rId26"/>
          <a:srcRect l="8583" t="24916" r="1503" b="14608"/>
          <a:stretch/>
        </p:blipFill>
        <p:spPr>
          <a:xfrm>
            <a:off x="12754759" y="22380443"/>
            <a:ext cx="8860454" cy="1241557"/>
          </a:xfrm>
          <a:prstGeom prst="rect">
            <a:avLst/>
          </a:prstGeom>
        </p:spPr>
      </p:pic>
      <p:sp>
        <p:nvSpPr>
          <p:cNvPr id="124" name="TextBox 123">
            <a:extLst>
              <a:ext uri="{FF2B5EF4-FFF2-40B4-BE49-F238E27FC236}">
                <a16:creationId xmlns:a16="http://schemas.microsoft.com/office/drawing/2014/main" id="{2E29E5CA-4A66-4BF6-B9DF-B4063C820712}"/>
              </a:ext>
            </a:extLst>
          </p:cNvPr>
          <p:cNvSpPr txBox="1"/>
          <p:nvPr/>
        </p:nvSpPr>
        <p:spPr>
          <a:xfrm>
            <a:off x="10820400" y="22866898"/>
            <a:ext cx="1963115" cy="507831"/>
          </a:xfrm>
          <a:prstGeom prst="rect">
            <a:avLst/>
          </a:prstGeom>
          <a:noFill/>
        </p:spPr>
        <p:txBody>
          <a:bodyPr wrap="square" rtlCol="0">
            <a:spAutoFit/>
          </a:bodyPr>
          <a:lstStyle/>
          <a:p>
            <a:pPr algn="r"/>
            <a:r>
              <a:rPr lang="en-US" sz="2700" dirty="0"/>
              <a:t>COX IV</a:t>
            </a:r>
          </a:p>
        </p:txBody>
      </p:sp>
      <p:cxnSp>
        <p:nvCxnSpPr>
          <p:cNvPr id="11" name="Straight Connector 10">
            <a:extLst>
              <a:ext uri="{FF2B5EF4-FFF2-40B4-BE49-F238E27FC236}">
                <a16:creationId xmlns:a16="http://schemas.microsoft.com/office/drawing/2014/main" id="{F04A09C0-E291-4B2F-AFDC-312282E44935}"/>
              </a:ext>
            </a:extLst>
          </p:cNvPr>
          <p:cNvCxnSpPr/>
          <p:nvPr/>
        </p:nvCxnSpPr>
        <p:spPr>
          <a:xfrm>
            <a:off x="12227773" y="26136600"/>
            <a:ext cx="865102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
    <Relationship Id="rId" Type="http://schemas.openxmlformats.org/officeDocument/2006/relationships/customXmlProps" Target="itemProps1.xml"/>
  </Relationships>

</file>

<file path=customXml/item1.xml><?xml version="1.0" encoding="utf-8"?>
<LabArchives xmlns:xsi="http://www.w3.org/2001/XMLSchema-instance" xmlns:xsd="http://www.w3.org/2001/XMLSchema">
  <BaseUri>https://mynotebook.labarchives.com</BaseUri>
  <eid>OTQ3Ljd8Mzc4NTM2LzcyOS9FbnRyeVBhcnQvMTk2ODA1NTY4M3wyNDA1Ljc=</eid>
  <version>1</version>
  <updated-at>2019-04-16T14:24:59-04:00</updated-at>
</LabArchives>
</file>

<file path=customXml/itemProps1.xml><?xml version="1.0" encoding="utf-8"?>
<ds:datastoreItem xmlns:ds="http://schemas.openxmlformats.org/officeDocument/2006/customXml" ds:itemID="{021C5FBA-28DC-4F40-B914-89ACF6122E85}">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1833</TotalTime>
  <Words>1013</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Exogenous MG53 Protects Adult Mouse Cardiomyocytes by Preventing Mitochondrial Damage in Response to Oxidative Stress Kristyn Gumpper, Xinyu Zhou, Ki Ho Park, Renzhi Han, Hua Zhou, Pei-Hui Lin, Jianjie Ma Department of Surgery, The Ohio State University, Columbus, OH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Research Study Presenter name, Associates and Collaborators</dc:title>
  <dc:creator>Kristyn Gumpper</dc:creator>
  <cp:lastModifiedBy>Kristyn Gumpper</cp:lastModifiedBy>
  <cp:revision>36</cp:revision>
  <dcterms:created xsi:type="dcterms:W3CDTF">2013-07-30T11:46:00Z</dcterms:created>
  <dcterms:modified xsi:type="dcterms:W3CDTF">2019-04-05T16:06:02Z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2013-07-30T00:00:00Z</vt:filetime>
  </property>
  <property fmtid="{D5CDD505-2E9C-101B-9397-08002B2CF9AE}" pid="3" name="LastSaved">
    <vt:filetime>2013-07-30T00:00:00Z</vt:filetime>
  </property>
</Properties>
</file>